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3"/>
  </p:notesMasterIdLst>
  <p:sldIdLst>
    <p:sldId id="337" r:id="rId3"/>
    <p:sldId id="271" r:id="rId4"/>
    <p:sldId id="330" r:id="rId5"/>
    <p:sldId id="295" r:id="rId6"/>
    <p:sldId id="279" r:id="rId7"/>
    <p:sldId id="333" r:id="rId8"/>
    <p:sldId id="291" r:id="rId9"/>
    <p:sldId id="298" r:id="rId10"/>
    <p:sldId id="301" r:id="rId11"/>
    <p:sldId id="305" r:id="rId12"/>
    <p:sldId id="306" r:id="rId13"/>
    <p:sldId id="343" r:id="rId14"/>
    <p:sldId id="307" r:id="rId15"/>
    <p:sldId id="308" r:id="rId16"/>
    <p:sldId id="309" r:id="rId17"/>
    <p:sldId id="310" r:id="rId18"/>
    <p:sldId id="312" r:id="rId19"/>
    <p:sldId id="313" r:id="rId20"/>
    <p:sldId id="316" r:id="rId21"/>
    <p:sldId id="314" r:id="rId22"/>
    <p:sldId id="319" r:id="rId23"/>
    <p:sldId id="318" r:id="rId24"/>
    <p:sldId id="296" r:id="rId25"/>
    <p:sldId id="344" r:id="rId26"/>
    <p:sldId id="321" r:id="rId27"/>
    <p:sldId id="320" r:id="rId28"/>
    <p:sldId id="323" r:id="rId29"/>
    <p:sldId id="325" r:id="rId30"/>
    <p:sldId id="327" r:id="rId31"/>
    <p:sldId id="340" r:id="rId32"/>
  </p:sldIdLst>
  <p:sldSz cx="12192000" cy="6858000"/>
  <p:notesSz cx="6858000" cy="9144000"/>
  <p:embeddedFontLst>
    <p:embeddedFont>
      <p:font typeface="IRANSans Medium" panose="020B0506030804020204" pitchFamily="34" charset="-78"/>
      <p:regular r:id="rId34"/>
    </p:embeddedFont>
    <p:embeddedFont>
      <p:font typeface="Cordia New" panose="020B0304020202020204" pitchFamily="34" charset="-34"/>
      <p:regular r:id="rId35"/>
      <p:bold r:id="rId36"/>
      <p:italic r:id="rId37"/>
      <p:boldItalic r:id="rId38"/>
    </p:embeddedFont>
    <p:embeddedFont>
      <p:font typeface="Aviny" panose="020B0506030804020204" pitchFamily="34" charset="-78"/>
      <p:regular r:id="rId39"/>
    </p:embeddedFont>
    <p:embeddedFont>
      <p:font typeface="B Titr" panose="00000700000000000000" pitchFamily="2" charset="-78"/>
      <p:bold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alibri Light" panose="020F0302020204030204" pitchFamily="34" charset="0"/>
      <p:regular r:id="rId45"/>
      <p:italic r:id="rId46"/>
    </p:embeddedFont>
  </p:embeddedFontLst>
  <p:defaultTextStyle>
    <a:defPPr>
      <a:defRPr lang="fa-I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1F19"/>
    <a:srgbClr val="F6A400"/>
    <a:srgbClr val="F6A401"/>
    <a:srgbClr val="EA2C20"/>
    <a:srgbClr val="C49A6F"/>
    <a:srgbClr val="E268C5"/>
    <a:srgbClr val="783100"/>
    <a:srgbClr val="DE86CC"/>
    <a:srgbClr val="DEE1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74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834" y="66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CFCE61DC-F7F4-4024-A6F8-561FAF29BC7C}" type="datetimeFigureOut">
              <a:rPr lang="fa-IR" smtClean="0"/>
              <a:t>06/01/1445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3E6CBFDB-82CD-4465-BACC-1B23058100F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8638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92F86-6FE4-4E58-8BAB-1BFE399B9111}" type="slidenum">
              <a:rPr lang="fa-IR" smtClean="0"/>
              <a:t>28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72211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487A9-E98C-48BC-A535-C436CFA07056}" type="datetimeFigureOut">
              <a:rPr lang="fa-IR" smtClean="0"/>
              <a:t>06/01/1445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90FF0-49B8-4BB5-9539-4F938602EBA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75281331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487A9-E98C-48BC-A535-C436CFA07056}" type="datetimeFigureOut">
              <a:rPr lang="fa-IR" smtClean="0"/>
              <a:t>06/01/1445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90FF0-49B8-4BB5-9539-4F938602EBA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63968831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487A9-E98C-48BC-A535-C436CFA07056}" type="datetimeFigureOut">
              <a:rPr lang="fa-IR" smtClean="0"/>
              <a:t>06/01/1445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90FF0-49B8-4BB5-9539-4F938602EBA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28949958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E4D36-4FBA-4CDE-B832-DA2B2253FF98}" type="datetimeFigureOut">
              <a:rPr lang="fa-IR" smtClean="0"/>
              <a:t>06/01/1445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C9111-2FDF-4124-97DD-CDB3A0B70DF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801604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E4D36-4FBA-4CDE-B832-DA2B2253FF98}" type="datetimeFigureOut">
              <a:rPr lang="fa-IR" smtClean="0"/>
              <a:t>06/01/1445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C9111-2FDF-4124-97DD-CDB3A0B70DF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339397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E4D36-4FBA-4CDE-B832-DA2B2253FF98}" type="datetimeFigureOut">
              <a:rPr lang="fa-IR" smtClean="0"/>
              <a:t>06/01/1445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C9111-2FDF-4124-97DD-CDB3A0B70DF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28182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E4D36-4FBA-4CDE-B832-DA2B2253FF98}" type="datetimeFigureOut">
              <a:rPr lang="fa-IR" smtClean="0"/>
              <a:t>06/01/1445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C9111-2FDF-4124-97DD-CDB3A0B70DF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90570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E4D36-4FBA-4CDE-B832-DA2B2253FF98}" type="datetimeFigureOut">
              <a:rPr lang="fa-IR" smtClean="0"/>
              <a:t>06/01/1445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C9111-2FDF-4124-97DD-CDB3A0B70DF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077064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E4D36-4FBA-4CDE-B832-DA2B2253FF98}" type="datetimeFigureOut">
              <a:rPr lang="fa-IR" smtClean="0"/>
              <a:t>06/01/1445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C9111-2FDF-4124-97DD-CDB3A0B70DF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657513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E4D36-4FBA-4CDE-B832-DA2B2253FF98}" type="datetimeFigureOut">
              <a:rPr lang="fa-IR" smtClean="0"/>
              <a:t>06/01/1445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C9111-2FDF-4124-97DD-CDB3A0B70DF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856978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E4D36-4FBA-4CDE-B832-DA2B2253FF98}" type="datetimeFigureOut">
              <a:rPr lang="fa-IR" smtClean="0"/>
              <a:t>06/01/1445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C9111-2FDF-4124-97DD-CDB3A0B70DF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75270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487A9-E98C-48BC-A535-C436CFA07056}" type="datetimeFigureOut">
              <a:rPr lang="fa-IR" smtClean="0"/>
              <a:t>06/01/1445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90FF0-49B8-4BB5-9539-4F938602EBA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6417032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E4D36-4FBA-4CDE-B832-DA2B2253FF98}" type="datetimeFigureOut">
              <a:rPr lang="fa-IR" smtClean="0"/>
              <a:t>06/01/1445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C9111-2FDF-4124-97DD-CDB3A0B70DF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185439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E4D36-4FBA-4CDE-B832-DA2B2253FF98}" type="datetimeFigureOut">
              <a:rPr lang="fa-IR" smtClean="0"/>
              <a:t>06/01/1445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C9111-2FDF-4124-97DD-CDB3A0B70DF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816485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E4D36-4FBA-4CDE-B832-DA2B2253FF98}" type="datetimeFigureOut">
              <a:rPr lang="fa-IR" smtClean="0"/>
              <a:t>06/01/1445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C9111-2FDF-4124-97DD-CDB3A0B70DF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73332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487A9-E98C-48BC-A535-C436CFA07056}" type="datetimeFigureOut">
              <a:rPr lang="fa-IR" smtClean="0"/>
              <a:t>06/01/1445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90FF0-49B8-4BB5-9539-4F938602EBA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34201272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487A9-E98C-48BC-A535-C436CFA07056}" type="datetimeFigureOut">
              <a:rPr lang="fa-IR" smtClean="0"/>
              <a:t>06/01/1445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90FF0-49B8-4BB5-9539-4F938602EBA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1334608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487A9-E98C-48BC-A535-C436CFA07056}" type="datetimeFigureOut">
              <a:rPr lang="fa-IR" smtClean="0"/>
              <a:t>06/01/1445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90FF0-49B8-4BB5-9539-4F938602EBA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54432334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487A9-E98C-48BC-A535-C436CFA07056}" type="datetimeFigureOut">
              <a:rPr lang="fa-IR" smtClean="0"/>
              <a:t>06/01/1445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90FF0-49B8-4BB5-9539-4F938602EBA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74837529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487A9-E98C-48BC-A535-C436CFA07056}" type="datetimeFigureOut">
              <a:rPr lang="fa-IR" smtClean="0"/>
              <a:t>06/01/1445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90FF0-49B8-4BB5-9539-4F938602EBA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73821092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487A9-E98C-48BC-A535-C436CFA07056}" type="datetimeFigureOut">
              <a:rPr lang="fa-IR" smtClean="0"/>
              <a:t>06/01/1445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90FF0-49B8-4BB5-9539-4F938602EBA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6700173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487A9-E98C-48BC-A535-C436CFA07056}" type="datetimeFigureOut">
              <a:rPr lang="fa-IR" smtClean="0"/>
              <a:t>06/01/1445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90FF0-49B8-4BB5-9539-4F938602EBA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2810750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A487A9-E98C-48BC-A535-C436CFA07056}" type="datetimeFigureOut">
              <a:rPr lang="fa-IR" smtClean="0"/>
              <a:t>06/01/1445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490FF0-49B8-4BB5-9539-4F938602EBA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86182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6E4D36-4FBA-4CDE-B832-DA2B2253FF98}" type="datetimeFigureOut">
              <a:rPr lang="fa-IR" smtClean="0"/>
              <a:t>06/01/1445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4C9111-2FDF-4124-97DD-CDB3A0B70DF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17438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35" y="0"/>
            <a:ext cx="99391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30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150276" y="0"/>
            <a:ext cx="9891448" cy="6949344"/>
            <a:chOff x="-15215" y="-1"/>
            <a:chExt cx="15218343" cy="1069181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789"/>
            <a:stretch/>
          </p:blipFill>
          <p:spPr>
            <a:xfrm>
              <a:off x="-15215" y="-1"/>
              <a:ext cx="15218343" cy="10691813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974298" y="1021378"/>
              <a:ext cx="986616" cy="37199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9" name="Rectangle 8"/>
            <p:cNvSpPr/>
            <p:nvPr/>
          </p:nvSpPr>
          <p:spPr>
            <a:xfrm flipV="1">
              <a:off x="10622044" y="6371210"/>
              <a:ext cx="466871" cy="23334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10" name="Rectangle 9"/>
            <p:cNvSpPr/>
            <p:nvPr/>
          </p:nvSpPr>
          <p:spPr>
            <a:xfrm flipV="1">
              <a:off x="7213599" y="6410144"/>
              <a:ext cx="508001" cy="30174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74071ED-0892-43E7-8917-F74835FD9C50}"/>
              </a:ext>
            </a:extLst>
          </p:cNvPr>
          <p:cNvSpPr txBox="1"/>
          <p:nvPr/>
        </p:nvSpPr>
        <p:spPr>
          <a:xfrm>
            <a:off x="1440000" y="4803769"/>
            <a:ext cx="10040744" cy="92333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a-IR" sz="5400" b="1" dirty="0" smtClean="0">
                <a:ln w="15875">
                  <a:noFill/>
                </a:ln>
                <a:solidFill>
                  <a:srgbClr val="1E1F19"/>
                </a:solidFill>
                <a:effectLst>
                  <a:glow rad="63500">
                    <a:schemeClr val="bg1"/>
                  </a:glow>
                  <a:outerShdw blurRad="25400" algn="ctr" rotWithShape="0">
                    <a:prstClr val="black"/>
                  </a:outerShdw>
                </a:effectLst>
                <a:cs typeface="B Titr" panose="00000700000000000000" pitchFamily="2" charset="-78"/>
              </a:rPr>
              <a:t>مدل لباس از سال 1890-1899</a:t>
            </a:r>
            <a:endParaRPr lang="en-US" sz="5400" b="1" dirty="0">
              <a:ln w="15875">
                <a:noFill/>
              </a:ln>
              <a:solidFill>
                <a:srgbClr val="1E1F19"/>
              </a:solidFill>
              <a:effectLst>
                <a:glow rad="63500">
                  <a:schemeClr val="bg1"/>
                </a:glow>
                <a:outerShdw blurRad="25400" algn="ctr" rotWithShape="0">
                  <a:prstClr val="black"/>
                </a:outerShdw>
              </a:effectLst>
              <a:cs typeface="B Titr" panose="00000700000000000000" pitchFamily="2" charset="-78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47"/>
          <a:stretch/>
        </p:blipFill>
        <p:spPr>
          <a:xfrm flipH="1">
            <a:off x="-38100" y="0"/>
            <a:ext cx="1934538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65"/>
          <a:stretch/>
        </p:blipFill>
        <p:spPr>
          <a:xfrm>
            <a:off x="10244376" y="-794"/>
            <a:ext cx="19781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11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0"/>
          <a:stretch/>
        </p:blipFill>
        <p:spPr>
          <a:xfrm>
            <a:off x="1440000" y="0"/>
            <a:ext cx="9706971" cy="68552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74071ED-0892-43E7-8917-F74835FD9C50}"/>
              </a:ext>
            </a:extLst>
          </p:cNvPr>
          <p:cNvSpPr txBox="1"/>
          <p:nvPr/>
        </p:nvSpPr>
        <p:spPr>
          <a:xfrm>
            <a:off x="1440000" y="4803769"/>
            <a:ext cx="10040744" cy="92333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a-IR" sz="5400" b="1" dirty="0" smtClean="0">
                <a:ln w="15875">
                  <a:noFill/>
                </a:ln>
                <a:solidFill>
                  <a:srgbClr val="1E1F19"/>
                </a:solidFill>
                <a:effectLst>
                  <a:glow rad="63500">
                    <a:schemeClr val="bg1"/>
                  </a:glow>
                  <a:outerShdw blurRad="25400" algn="ctr" rotWithShape="0">
                    <a:prstClr val="black"/>
                  </a:outerShdw>
                </a:effectLst>
                <a:cs typeface="B Titr" panose="00000700000000000000" pitchFamily="2" charset="-78"/>
              </a:rPr>
              <a:t>مدل لباس از سال 1890-1898</a:t>
            </a:r>
            <a:endParaRPr lang="en-US" sz="5400" b="1" dirty="0">
              <a:ln w="15875">
                <a:noFill/>
              </a:ln>
              <a:solidFill>
                <a:srgbClr val="1E1F19"/>
              </a:solidFill>
              <a:effectLst>
                <a:glow rad="63500">
                  <a:schemeClr val="bg1"/>
                </a:glow>
                <a:outerShdw blurRad="25400" algn="ctr" rotWithShape="0">
                  <a:prstClr val="black"/>
                </a:outerShdw>
              </a:effectLst>
              <a:cs typeface="B Titr" panose="00000700000000000000" pitchFamily="2" charset="-78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47"/>
          <a:stretch/>
        </p:blipFill>
        <p:spPr>
          <a:xfrm flipH="1">
            <a:off x="-38100" y="0"/>
            <a:ext cx="1934538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65"/>
          <a:stretch/>
        </p:blipFill>
        <p:spPr>
          <a:xfrm>
            <a:off x="10244376" y="-794"/>
            <a:ext cx="19781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27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8" t="51108" r="45565" b="31150"/>
          <a:stretch/>
        </p:blipFill>
        <p:spPr>
          <a:xfrm rot="1918127">
            <a:off x="3093655" y="3342514"/>
            <a:ext cx="754743" cy="6386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8" t="51108" r="45565" b="31150"/>
          <a:stretch/>
        </p:blipFill>
        <p:spPr>
          <a:xfrm rot="19681873" flipH="1">
            <a:off x="8484955" y="3342514"/>
            <a:ext cx="754743" cy="63862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92397" y="3160108"/>
            <a:ext cx="462017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B Titr" panose="00000700000000000000" pitchFamily="2" charset="-78"/>
              </a:rPr>
              <a:t>ازسال 1900 به</a:t>
            </a:r>
            <a:r>
              <a:rPr kumimoji="0" lang="fa-IR" sz="5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B Titr" panose="00000700000000000000" pitchFamily="2" charset="-78"/>
              </a:rPr>
              <a:t> بعد</a:t>
            </a:r>
            <a:endParaRPr kumimoji="0" lang="fa-IR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B Titr" panose="000007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05228" y="2272289"/>
            <a:ext cx="21836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lezar" panose="00000500000000000000" pitchFamily="50" charset="-78"/>
                <a:cs typeface="B Titr" panose="00000700000000000000" pitchFamily="2" charset="-78"/>
              </a:rPr>
              <a:t>بخش سوم</a:t>
            </a:r>
            <a:endParaRPr kumimoji="0" lang="fa-IR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Lalezar" panose="00000500000000000000" pitchFamily="50" charset="-78"/>
              <a:cs typeface="B Titr" panose="00000700000000000000" pitchFamily="2" charset="-7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5" y="4281926"/>
            <a:ext cx="12192000" cy="257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5543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/>
          <a:stretch/>
        </p:blipFill>
        <p:spPr>
          <a:xfrm>
            <a:off x="1419499" y="-26916"/>
            <a:ext cx="9433489" cy="68841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74071ED-0892-43E7-8917-F74835FD9C50}"/>
              </a:ext>
            </a:extLst>
          </p:cNvPr>
          <p:cNvSpPr txBox="1"/>
          <p:nvPr/>
        </p:nvSpPr>
        <p:spPr>
          <a:xfrm>
            <a:off x="1440000" y="4803769"/>
            <a:ext cx="10040744" cy="92333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a-IR" sz="5400" b="1" dirty="0" smtClean="0">
                <a:ln w="15875">
                  <a:noFill/>
                </a:ln>
                <a:solidFill>
                  <a:srgbClr val="1E1F19"/>
                </a:solidFill>
                <a:effectLst>
                  <a:glow rad="63500">
                    <a:schemeClr val="bg1"/>
                  </a:glow>
                  <a:outerShdw blurRad="25400" algn="ctr" rotWithShape="0">
                    <a:prstClr val="black"/>
                  </a:outerShdw>
                </a:effectLst>
                <a:cs typeface="B Titr" panose="00000700000000000000" pitchFamily="2" charset="-78"/>
              </a:rPr>
              <a:t>مدل لباس از سال 1910-1919</a:t>
            </a:r>
            <a:endParaRPr lang="en-US" sz="5400" b="1" dirty="0">
              <a:ln w="15875">
                <a:noFill/>
              </a:ln>
              <a:solidFill>
                <a:srgbClr val="1E1F19"/>
              </a:solidFill>
              <a:effectLst>
                <a:glow rad="63500">
                  <a:schemeClr val="bg1"/>
                </a:glow>
                <a:outerShdw blurRad="25400" algn="ctr" rotWithShape="0">
                  <a:prstClr val="black"/>
                </a:outerShdw>
              </a:effectLst>
              <a:cs typeface="B Titr" panose="00000700000000000000" pitchFamily="2" charset="-78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47"/>
          <a:stretch/>
        </p:blipFill>
        <p:spPr>
          <a:xfrm flipH="1">
            <a:off x="-38100" y="0"/>
            <a:ext cx="1934538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65"/>
          <a:stretch/>
        </p:blipFill>
        <p:spPr>
          <a:xfrm>
            <a:off x="10244376" y="-794"/>
            <a:ext cx="1978124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4071ED-0892-43E7-8917-F74835FD9C50}"/>
              </a:ext>
            </a:extLst>
          </p:cNvPr>
          <p:cNvSpPr txBox="1"/>
          <p:nvPr/>
        </p:nvSpPr>
        <p:spPr>
          <a:xfrm>
            <a:off x="-309335" y="1088339"/>
            <a:ext cx="1967168" cy="212365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a-IR" sz="4400" b="1" dirty="0" smtClean="0">
                <a:ln w="15875">
                  <a:noFill/>
                </a:ln>
                <a:solidFill>
                  <a:srgbClr val="C00000"/>
                </a:solidFill>
                <a:effectLst>
                  <a:glow rad="63500">
                    <a:schemeClr val="bg1"/>
                  </a:glow>
                  <a:outerShdw blurRad="25400" algn="ctr" rotWithShape="0">
                    <a:prstClr val="black"/>
                  </a:outerShdw>
                </a:effectLst>
                <a:cs typeface="B Titr" panose="00000700000000000000" pitchFamily="2" charset="-78"/>
              </a:rPr>
              <a:t>آغاز بدن نمایی</a:t>
            </a:r>
            <a:endParaRPr lang="en-US" sz="4400" b="1" dirty="0">
              <a:ln w="15875">
                <a:noFill/>
              </a:ln>
              <a:solidFill>
                <a:srgbClr val="C00000"/>
              </a:solidFill>
              <a:effectLst>
                <a:glow rad="63500">
                  <a:schemeClr val="bg1"/>
                </a:glow>
                <a:outerShdw blurRad="25400" algn="ctr" rotWithShape="0">
                  <a:prstClr val="black"/>
                </a:outerShdw>
              </a:effectLst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791182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440000" y="0"/>
            <a:ext cx="9533120" cy="6869653"/>
            <a:chOff x="0" y="0"/>
            <a:chExt cx="15155863" cy="1092145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6"/>
            <a:stretch/>
          </p:blipFill>
          <p:spPr>
            <a:xfrm>
              <a:off x="0" y="0"/>
              <a:ext cx="15155863" cy="10921453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6413704" y="8790686"/>
              <a:ext cx="756975" cy="104188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9" name="Rectangle 8"/>
            <p:cNvSpPr/>
            <p:nvPr/>
          </p:nvSpPr>
          <p:spPr>
            <a:xfrm>
              <a:off x="7578725" y="8790686"/>
              <a:ext cx="756975" cy="104188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125201" y="8794191"/>
              <a:ext cx="756975" cy="104188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1007377" y="8735470"/>
              <a:ext cx="756975" cy="104188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2550885" y="8743688"/>
              <a:ext cx="756975" cy="104188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3731071" y="8743688"/>
              <a:ext cx="756975" cy="104188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71191" y="8668636"/>
              <a:ext cx="756975" cy="104188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071390" y="8688814"/>
              <a:ext cx="756975" cy="104188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467515" y="8688814"/>
              <a:ext cx="756975" cy="104188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795827" y="1034072"/>
              <a:ext cx="1308099" cy="104188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74071ED-0892-43E7-8917-F74835FD9C50}"/>
              </a:ext>
            </a:extLst>
          </p:cNvPr>
          <p:cNvSpPr txBox="1"/>
          <p:nvPr/>
        </p:nvSpPr>
        <p:spPr>
          <a:xfrm>
            <a:off x="1244439" y="4437521"/>
            <a:ext cx="10040744" cy="92333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a-IR" sz="5400" b="1" dirty="0" smtClean="0">
                <a:ln w="15875">
                  <a:noFill/>
                </a:ln>
                <a:solidFill>
                  <a:srgbClr val="1E1F19"/>
                </a:solidFill>
                <a:effectLst>
                  <a:glow rad="63500">
                    <a:schemeClr val="bg1"/>
                  </a:glow>
                  <a:outerShdw blurRad="25400" algn="ctr" rotWithShape="0">
                    <a:prstClr val="black"/>
                  </a:outerShdw>
                </a:effectLst>
                <a:cs typeface="B Titr" panose="00000700000000000000" pitchFamily="2" charset="-78"/>
              </a:rPr>
              <a:t>مدل لباس از سال 1920-1929</a:t>
            </a:r>
            <a:endParaRPr lang="en-US" sz="5400" b="1" dirty="0">
              <a:ln w="15875">
                <a:noFill/>
              </a:ln>
              <a:solidFill>
                <a:srgbClr val="1E1F19"/>
              </a:solidFill>
              <a:effectLst>
                <a:glow rad="63500">
                  <a:schemeClr val="bg1"/>
                </a:glow>
                <a:outerShdw blurRad="25400" algn="ctr" rotWithShape="0">
                  <a:prstClr val="black"/>
                </a:outerShdw>
              </a:effectLst>
              <a:cs typeface="B Titr" panose="00000700000000000000" pitchFamily="2" charset="-78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47"/>
          <a:stretch/>
        </p:blipFill>
        <p:spPr>
          <a:xfrm flipH="1">
            <a:off x="-38100" y="0"/>
            <a:ext cx="1934538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65"/>
          <a:stretch/>
        </p:blipFill>
        <p:spPr>
          <a:xfrm>
            <a:off x="10244376" y="-794"/>
            <a:ext cx="1978124" cy="6858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74071ED-0892-43E7-8917-F74835FD9C50}"/>
              </a:ext>
            </a:extLst>
          </p:cNvPr>
          <p:cNvSpPr txBox="1"/>
          <p:nvPr/>
        </p:nvSpPr>
        <p:spPr>
          <a:xfrm>
            <a:off x="-309335" y="1088339"/>
            <a:ext cx="1967168" cy="255454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a-IR" sz="4000" b="1" dirty="0" smtClean="0">
                <a:ln w="15875">
                  <a:noFill/>
                </a:ln>
                <a:solidFill>
                  <a:srgbClr val="C00000"/>
                </a:solidFill>
                <a:effectLst>
                  <a:glow rad="63500">
                    <a:schemeClr val="bg1"/>
                  </a:glow>
                  <a:outerShdw blurRad="25400" algn="ctr" rotWithShape="0">
                    <a:prstClr val="black"/>
                  </a:outerShdw>
                </a:effectLst>
                <a:cs typeface="B Titr" panose="00000700000000000000" pitchFamily="2" charset="-78"/>
              </a:rPr>
              <a:t>15 سال بعد</a:t>
            </a:r>
          </a:p>
          <a:p>
            <a:pPr algn="ctr"/>
            <a:r>
              <a:rPr lang="fa-IR" sz="4000" b="1" dirty="0" smtClean="0">
                <a:ln w="15875">
                  <a:noFill/>
                </a:ln>
                <a:solidFill>
                  <a:srgbClr val="C00000"/>
                </a:solidFill>
                <a:effectLst>
                  <a:glow rad="63500">
                    <a:schemeClr val="bg1"/>
                  </a:glow>
                  <a:outerShdw blurRad="25400" algn="ctr" rotWithShape="0">
                    <a:prstClr val="black"/>
                  </a:outerShdw>
                </a:effectLst>
                <a:cs typeface="B Titr" panose="00000700000000000000" pitchFamily="2" charset="-78"/>
              </a:rPr>
              <a:t>عریانی ساق‌ها</a:t>
            </a:r>
            <a:endParaRPr lang="en-US" sz="4000" b="1" dirty="0">
              <a:ln w="15875">
                <a:noFill/>
              </a:ln>
              <a:solidFill>
                <a:srgbClr val="C00000"/>
              </a:solidFill>
              <a:effectLst>
                <a:glow rad="63500">
                  <a:schemeClr val="bg1"/>
                </a:glow>
                <a:outerShdw blurRad="25400" algn="ctr" rotWithShape="0">
                  <a:prstClr val="black"/>
                </a:outerShdw>
              </a:effectLst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3878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233714" y="-794"/>
            <a:ext cx="9603253" cy="6887424"/>
            <a:chOff x="0" y="21765"/>
            <a:chExt cx="15124095" cy="1084695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35"/>
            <a:stretch/>
          </p:blipFill>
          <p:spPr>
            <a:xfrm>
              <a:off x="0" y="21765"/>
              <a:ext cx="15124095" cy="10846956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7578725" y="8790686"/>
              <a:ext cx="756975" cy="104188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125201" y="8794191"/>
              <a:ext cx="756975" cy="104188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556058" y="8779548"/>
              <a:ext cx="756975" cy="104188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1790903" y="8790686"/>
              <a:ext cx="756975" cy="104188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4057541" y="8790686"/>
              <a:ext cx="756975" cy="104188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428652" y="9300490"/>
              <a:ext cx="756975" cy="49291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9012549" y="8790686"/>
              <a:ext cx="756975" cy="104188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851357" y="4001230"/>
              <a:ext cx="994611" cy="72439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031285" y="9251665"/>
              <a:ext cx="756975" cy="49291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34736" y="9311628"/>
              <a:ext cx="756975" cy="49291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0815727" y="4011733"/>
              <a:ext cx="994611" cy="72439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006382" y="3799240"/>
              <a:ext cx="994611" cy="72439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424064" y="3799240"/>
              <a:ext cx="994611" cy="72439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912466" y="3799240"/>
              <a:ext cx="994611" cy="72439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2924222" y="8790686"/>
              <a:ext cx="823740" cy="104188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00868" y="3799240"/>
              <a:ext cx="994611" cy="72439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74071ED-0892-43E7-8917-F74835FD9C50}"/>
              </a:ext>
            </a:extLst>
          </p:cNvPr>
          <p:cNvSpPr txBox="1"/>
          <p:nvPr/>
        </p:nvSpPr>
        <p:spPr>
          <a:xfrm>
            <a:off x="1198670" y="4556495"/>
            <a:ext cx="10040744" cy="92333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a-IR" sz="5400" b="1" dirty="0" smtClean="0">
                <a:ln w="15875">
                  <a:noFill/>
                </a:ln>
                <a:solidFill>
                  <a:srgbClr val="1E1F19"/>
                </a:solidFill>
                <a:effectLst>
                  <a:glow rad="63500">
                    <a:schemeClr val="bg1"/>
                  </a:glow>
                  <a:outerShdw blurRad="25400" algn="ctr" rotWithShape="0">
                    <a:prstClr val="black"/>
                  </a:outerShdw>
                </a:effectLst>
                <a:cs typeface="B Titr" panose="00000700000000000000" pitchFamily="2" charset="-78"/>
              </a:rPr>
              <a:t>مدل لباس از سال 1931-1839</a:t>
            </a:r>
            <a:endParaRPr lang="en-US" sz="5400" b="1" dirty="0">
              <a:ln w="15875">
                <a:noFill/>
              </a:ln>
              <a:solidFill>
                <a:srgbClr val="1E1F19"/>
              </a:solidFill>
              <a:effectLst>
                <a:glow rad="63500">
                  <a:schemeClr val="bg1"/>
                </a:glow>
                <a:outerShdw blurRad="25400" algn="ctr" rotWithShape="0">
                  <a:prstClr val="black"/>
                </a:outerShdw>
              </a:effectLst>
              <a:cs typeface="B Titr" panose="00000700000000000000" pitchFamily="2" charset="-78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47"/>
          <a:stretch/>
        </p:blipFill>
        <p:spPr>
          <a:xfrm flipH="1">
            <a:off x="-38100" y="0"/>
            <a:ext cx="1934538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65"/>
          <a:stretch/>
        </p:blipFill>
        <p:spPr>
          <a:xfrm>
            <a:off x="10244376" y="-794"/>
            <a:ext cx="19781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80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253659" y="964"/>
            <a:ext cx="9633497" cy="6856242"/>
            <a:chOff x="1" y="963"/>
            <a:chExt cx="15144732" cy="1077863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692"/>
            <a:stretch/>
          </p:blipFill>
          <p:spPr>
            <a:xfrm>
              <a:off x="1" y="963"/>
              <a:ext cx="15144732" cy="1077863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4834217" y="8794191"/>
              <a:ext cx="1047959" cy="104188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3576301" y="9093200"/>
              <a:ext cx="1225516" cy="73937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318653" y="3329354"/>
              <a:ext cx="994611" cy="11942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3747962" y="3024554"/>
              <a:ext cx="994612" cy="149907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006382" y="3329354"/>
              <a:ext cx="994611" cy="11942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424064" y="3329354"/>
              <a:ext cx="994611" cy="11942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912466" y="3329354"/>
              <a:ext cx="994611" cy="11942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00868" y="3329354"/>
              <a:ext cx="994611" cy="11942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459906" y="3329354"/>
              <a:ext cx="994611" cy="11942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9858762" y="3329354"/>
              <a:ext cx="994611" cy="11942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1148252" y="3329354"/>
              <a:ext cx="994611" cy="11942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2493804" y="3024554"/>
              <a:ext cx="994611" cy="14990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1268298" y="9093200"/>
              <a:ext cx="1225516" cy="73937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9461343" y="9005685"/>
              <a:ext cx="1225516" cy="73937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000993" y="8794191"/>
              <a:ext cx="1225516" cy="10383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2462495" y="9086040"/>
              <a:ext cx="1225516" cy="73937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242179" y="8751489"/>
              <a:ext cx="1047959" cy="104188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597121" y="8703171"/>
              <a:ext cx="1047959" cy="104188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00868" y="8703171"/>
              <a:ext cx="1047959" cy="104188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810949" y="9022273"/>
              <a:ext cx="1225516" cy="73937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74071ED-0892-43E7-8917-F74835FD9C50}"/>
              </a:ext>
            </a:extLst>
          </p:cNvPr>
          <p:cNvSpPr txBox="1"/>
          <p:nvPr/>
        </p:nvSpPr>
        <p:spPr>
          <a:xfrm>
            <a:off x="1172475" y="4630197"/>
            <a:ext cx="10040744" cy="92333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a-IR" sz="5400" b="1" dirty="0" smtClean="0">
                <a:ln w="15875">
                  <a:noFill/>
                </a:ln>
                <a:solidFill>
                  <a:srgbClr val="1E1F19"/>
                </a:solidFill>
                <a:effectLst>
                  <a:glow rad="63500">
                    <a:schemeClr val="bg1"/>
                  </a:glow>
                  <a:outerShdw blurRad="25400" algn="ctr" rotWithShape="0">
                    <a:prstClr val="black"/>
                  </a:outerShdw>
                </a:effectLst>
                <a:cs typeface="B Titr" panose="00000700000000000000" pitchFamily="2" charset="-78"/>
              </a:rPr>
              <a:t>مدل لباس از سال 1940-1949</a:t>
            </a:r>
            <a:endParaRPr lang="en-US" sz="5400" b="1" dirty="0">
              <a:ln w="15875">
                <a:noFill/>
              </a:ln>
              <a:solidFill>
                <a:srgbClr val="1E1F19"/>
              </a:solidFill>
              <a:effectLst>
                <a:glow rad="63500">
                  <a:schemeClr val="bg1"/>
                </a:glow>
                <a:outerShdw blurRad="25400" algn="ctr" rotWithShape="0">
                  <a:prstClr val="black"/>
                </a:outerShdw>
              </a:effectLst>
              <a:cs typeface="B Titr" panose="00000700000000000000" pitchFamily="2" charset="-78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47"/>
          <a:stretch/>
        </p:blipFill>
        <p:spPr>
          <a:xfrm flipH="1">
            <a:off x="-38100" y="0"/>
            <a:ext cx="1934538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65"/>
          <a:stretch/>
        </p:blipFill>
        <p:spPr>
          <a:xfrm>
            <a:off x="10244376" y="-794"/>
            <a:ext cx="19781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93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1443866" y="-794"/>
            <a:ext cx="9497961" cy="6897808"/>
            <a:chOff x="0" y="-36059"/>
            <a:chExt cx="15155863" cy="11006808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938"/>
            <a:stretch/>
          </p:blipFill>
          <p:spPr>
            <a:xfrm>
              <a:off x="0" y="-36059"/>
              <a:ext cx="15155863" cy="11006808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>
            <a:xfrm>
              <a:off x="5132968" y="9026828"/>
              <a:ext cx="1047959" cy="83039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3576301" y="9093200"/>
              <a:ext cx="1225516" cy="73937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1268298" y="9093200"/>
              <a:ext cx="1225516" cy="73937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9461343" y="9005685"/>
              <a:ext cx="1225516" cy="73937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834949" y="8943695"/>
              <a:ext cx="717617" cy="10383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2462495" y="8794191"/>
              <a:ext cx="1225516" cy="10312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665116" y="9093199"/>
              <a:ext cx="1113806" cy="7001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227143" y="8854428"/>
              <a:ext cx="1047959" cy="104188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37940" y="9105303"/>
              <a:ext cx="1047959" cy="71516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7898839" y="8940115"/>
              <a:ext cx="1225516" cy="73937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3496918" y="3840666"/>
              <a:ext cx="1225516" cy="73937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1500693" y="3751943"/>
              <a:ext cx="1225516" cy="73937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0042782" y="3720929"/>
              <a:ext cx="1225516" cy="73937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7437705" y="3556807"/>
              <a:ext cx="1225516" cy="73937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6067416" y="3556807"/>
              <a:ext cx="1225516" cy="73937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647406" y="3556807"/>
              <a:ext cx="1225516" cy="73937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3305693" y="3556807"/>
              <a:ext cx="1225516" cy="73937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772340" y="3563361"/>
              <a:ext cx="1225516" cy="73937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341369" y="3594186"/>
              <a:ext cx="1225516" cy="73937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74071ED-0892-43E7-8917-F74835FD9C50}"/>
              </a:ext>
            </a:extLst>
          </p:cNvPr>
          <p:cNvSpPr txBox="1"/>
          <p:nvPr/>
        </p:nvSpPr>
        <p:spPr>
          <a:xfrm>
            <a:off x="1172475" y="4630197"/>
            <a:ext cx="10040744" cy="92333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a-IR" sz="5400" b="1" dirty="0" smtClean="0">
                <a:ln w="15875">
                  <a:noFill/>
                </a:ln>
                <a:solidFill>
                  <a:srgbClr val="1E1F19"/>
                </a:solidFill>
                <a:effectLst>
                  <a:glow rad="63500">
                    <a:schemeClr val="bg1"/>
                  </a:glow>
                  <a:outerShdw blurRad="25400" algn="ctr" rotWithShape="0">
                    <a:prstClr val="black"/>
                  </a:outerShdw>
                </a:effectLst>
                <a:cs typeface="B Titr" panose="00000700000000000000" pitchFamily="2" charset="-78"/>
              </a:rPr>
              <a:t>مدل لباس از سال 1950-1959</a:t>
            </a:r>
            <a:endParaRPr lang="en-US" sz="5400" b="1" dirty="0">
              <a:ln w="15875">
                <a:noFill/>
              </a:ln>
              <a:solidFill>
                <a:srgbClr val="1E1F19"/>
              </a:solidFill>
              <a:effectLst>
                <a:glow rad="63500">
                  <a:schemeClr val="bg1"/>
                </a:glow>
                <a:outerShdw blurRad="25400" algn="ctr" rotWithShape="0">
                  <a:prstClr val="black"/>
                </a:outerShdw>
              </a:effectLst>
              <a:cs typeface="B Titr" panose="00000700000000000000" pitchFamily="2" charset="-78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47"/>
          <a:stretch/>
        </p:blipFill>
        <p:spPr>
          <a:xfrm flipH="1">
            <a:off x="-38100" y="0"/>
            <a:ext cx="1934538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65"/>
          <a:stretch/>
        </p:blipFill>
        <p:spPr>
          <a:xfrm>
            <a:off x="10244376" y="-794"/>
            <a:ext cx="19781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24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9150" y="1930"/>
            <a:ext cx="13011150" cy="7315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74071ED-0892-43E7-8917-F74835FD9C50}"/>
              </a:ext>
            </a:extLst>
          </p:cNvPr>
          <p:cNvSpPr txBox="1"/>
          <p:nvPr/>
        </p:nvSpPr>
        <p:spPr>
          <a:xfrm>
            <a:off x="829641" y="4688627"/>
            <a:ext cx="10040744" cy="92333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a-IR" sz="5400" b="1" dirty="0" smtClean="0">
                <a:ln w="15875">
                  <a:noFill/>
                </a:ln>
                <a:solidFill>
                  <a:srgbClr val="1E1F19"/>
                </a:solidFill>
                <a:effectLst>
                  <a:glow rad="63500">
                    <a:schemeClr val="bg1"/>
                  </a:glow>
                  <a:outerShdw blurRad="25400" algn="ctr" rotWithShape="0">
                    <a:prstClr val="black"/>
                  </a:outerShdw>
                </a:effectLst>
                <a:cs typeface="B Titr" panose="00000700000000000000" pitchFamily="2" charset="-78"/>
              </a:rPr>
              <a:t>مدل لباس از سال 1960-1969</a:t>
            </a:r>
            <a:endParaRPr lang="en-US" sz="5400" b="1" dirty="0">
              <a:ln w="15875">
                <a:noFill/>
              </a:ln>
              <a:solidFill>
                <a:srgbClr val="1E1F19"/>
              </a:solidFill>
              <a:effectLst>
                <a:glow rad="63500">
                  <a:schemeClr val="bg1"/>
                </a:glow>
                <a:outerShdw blurRad="25400" algn="ctr" rotWithShape="0">
                  <a:prstClr val="black"/>
                </a:outerShdw>
              </a:effectLst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5326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entagon 5"/>
          <p:cNvSpPr/>
          <p:nvPr/>
        </p:nvSpPr>
        <p:spPr>
          <a:xfrm flipH="1">
            <a:off x="10245896" y="5232212"/>
            <a:ext cx="1946104" cy="627060"/>
          </a:xfrm>
          <a:prstGeom prst="homePlate">
            <a:avLst/>
          </a:prstGeom>
          <a:solidFill>
            <a:schemeClr val="bg1">
              <a:alpha val="68000"/>
            </a:schemeClr>
          </a:solidFill>
          <a:ln w="38100"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4000" b="1" dirty="0" smtClean="0">
                <a:solidFill>
                  <a:srgbClr val="C00000"/>
                </a:solidFill>
                <a:latin typeface="IRANSans Medium" panose="020B0506030804020204" pitchFamily="34" charset="-78"/>
                <a:cs typeface="IRANSans Medium" panose="020B0506030804020204" pitchFamily="34" charset="-78"/>
              </a:rPr>
              <a:t>28</a:t>
            </a:r>
            <a:endParaRPr lang="fa-IR" sz="2400" b="1" dirty="0">
              <a:solidFill>
                <a:srgbClr val="C00000"/>
              </a:solidFill>
              <a:latin typeface="IRANSans Medium" panose="020B0506030804020204" pitchFamily="34" charset="-78"/>
              <a:cs typeface="IRANSans Medium" panose="020B0506030804020204" pitchFamily="34" charset="-78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99980" y="4517165"/>
            <a:ext cx="10001369" cy="923330"/>
            <a:chOff x="1915588" y="1351979"/>
            <a:chExt cx="10001369" cy="92333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74071ED-0892-43E7-8917-F74835FD9C50}"/>
                </a:ext>
              </a:extLst>
            </p:cNvPr>
            <p:cNvSpPr txBox="1"/>
            <p:nvPr/>
          </p:nvSpPr>
          <p:spPr>
            <a:xfrm>
              <a:off x="1915588" y="1351979"/>
              <a:ext cx="10001369" cy="923330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fa-IR" sz="5400" b="1" dirty="0" smtClean="0">
                  <a:ln w="15875">
                    <a:noFill/>
                  </a:ln>
                  <a:solidFill>
                    <a:srgbClr val="C00000"/>
                  </a:solidFill>
                  <a:effectLst>
                    <a:glow rad="63500">
                      <a:schemeClr val="bg1"/>
                    </a:glow>
                    <a:outerShdw blurRad="25400" algn="ctr" rotWithShape="0">
                      <a:prstClr val="black"/>
                    </a:outerShdw>
                  </a:effectLst>
                  <a:cs typeface="B Titr" panose="00000700000000000000" pitchFamily="2" charset="-78"/>
                </a:rPr>
                <a:t>عریانی بالای زانو</a:t>
              </a:r>
              <a:endParaRPr lang="en-US" sz="5400" b="1" dirty="0">
                <a:ln w="15875">
                  <a:noFill/>
                </a:ln>
                <a:solidFill>
                  <a:srgbClr val="C00000"/>
                </a:solidFill>
                <a:effectLst>
                  <a:glow rad="63500">
                    <a:schemeClr val="bg1"/>
                  </a:glow>
                  <a:outerShdw blurRad="25400" algn="ctr" rotWithShape="0">
                    <a:prstClr val="black"/>
                  </a:outerShdw>
                </a:effectLst>
                <a:cs typeface="B Titr" panose="00000700000000000000" pitchFamily="2" charset="-78"/>
              </a:endParaRPr>
            </a:p>
          </p:txBody>
        </p:sp>
        <p:sp>
          <p:nvSpPr>
            <p:cNvPr id="9" name="Freeform 98"/>
            <p:cNvSpPr>
              <a:spLocks noEditPoints="1"/>
            </p:cNvSpPr>
            <p:nvPr/>
          </p:nvSpPr>
          <p:spPr bwMode="auto">
            <a:xfrm>
              <a:off x="9018354" y="1541654"/>
              <a:ext cx="255143" cy="215745"/>
            </a:xfrm>
            <a:custGeom>
              <a:avLst/>
              <a:gdLst>
                <a:gd name="T0" fmla="*/ 2147483646 w 63"/>
                <a:gd name="T1" fmla="*/ 2147483646 h 53"/>
                <a:gd name="T2" fmla="*/ 2147483646 w 63"/>
                <a:gd name="T3" fmla="*/ 2147483646 h 53"/>
                <a:gd name="T4" fmla="*/ 2147483646 w 63"/>
                <a:gd name="T5" fmla="*/ 2147483646 h 53"/>
                <a:gd name="T6" fmla="*/ 2147483646 w 63"/>
                <a:gd name="T7" fmla="*/ 2147483646 h 53"/>
                <a:gd name="T8" fmla="*/ 2147483646 w 63"/>
                <a:gd name="T9" fmla="*/ 2147483646 h 53"/>
                <a:gd name="T10" fmla="*/ 2147483646 w 63"/>
                <a:gd name="T11" fmla="*/ 2147483646 h 53"/>
                <a:gd name="T12" fmla="*/ 2147483646 w 63"/>
                <a:gd name="T13" fmla="*/ 2147483646 h 53"/>
                <a:gd name="T14" fmla="*/ 2147483646 w 63"/>
                <a:gd name="T15" fmla="*/ 2147483646 h 53"/>
                <a:gd name="T16" fmla="*/ 2147483646 w 63"/>
                <a:gd name="T17" fmla="*/ 2147483646 h 53"/>
                <a:gd name="T18" fmla="*/ 2147483646 w 63"/>
                <a:gd name="T19" fmla="*/ 2147483646 h 53"/>
                <a:gd name="T20" fmla="*/ 2147483646 w 63"/>
                <a:gd name="T21" fmla="*/ 2147483646 h 53"/>
                <a:gd name="T22" fmla="*/ 0 w 63"/>
                <a:gd name="T23" fmla="*/ 2147483646 h 53"/>
                <a:gd name="T24" fmla="*/ 0 w 63"/>
                <a:gd name="T25" fmla="*/ 2147483646 h 53"/>
                <a:gd name="T26" fmla="*/ 2147483646 w 63"/>
                <a:gd name="T27" fmla="*/ 0 h 53"/>
                <a:gd name="T28" fmla="*/ 2147483646 w 63"/>
                <a:gd name="T29" fmla="*/ 0 h 53"/>
                <a:gd name="T30" fmla="*/ 2147483646 w 63"/>
                <a:gd name="T31" fmla="*/ 2147483646 h 53"/>
                <a:gd name="T32" fmla="*/ 2147483646 w 63"/>
                <a:gd name="T33" fmla="*/ 2147483646 h 53"/>
                <a:gd name="T34" fmla="*/ 2147483646 w 63"/>
                <a:gd name="T35" fmla="*/ 2147483646 h 53"/>
                <a:gd name="T36" fmla="*/ 2147483646 w 63"/>
                <a:gd name="T37" fmla="*/ 2147483646 h 53"/>
                <a:gd name="T38" fmla="*/ 2147483646 w 63"/>
                <a:gd name="T39" fmla="*/ 2147483646 h 53"/>
                <a:gd name="T40" fmla="*/ 2147483646 w 63"/>
                <a:gd name="T41" fmla="*/ 2147483646 h 53"/>
                <a:gd name="T42" fmla="*/ 2147483646 w 63"/>
                <a:gd name="T43" fmla="*/ 2147483646 h 53"/>
                <a:gd name="T44" fmla="*/ 2147483646 w 63"/>
                <a:gd name="T45" fmla="*/ 2147483646 h 53"/>
                <a:gd name="T46" fmla="*/ 2147483646 w 63"/>
                <a:gd name="T47" fmla="*/ 2147483646 h 53"/>
                <a:gd name="T48" fmla="*/ 2147483646 w 63"/>
                <a:gd name="T49" fmla="*/ 2147483646 h 53"/>
                <a:gd name="T50" fmla="*/ 2147483646 w 63"/>
                <a:gd name="T51" fmla="*/ 2147483646 h 53"/>
                <a:gd name="T52" fmla="*/ 2147483646 w 63"/>
                <a:gd name="T53" fmla="*/ 2147483646 h 53"/>
                <a:gd name="T54" fmla="*/ 2147483646 w 63"/>
                <a:gd name="T55" fmla="*/ 2147483646 h 53"/>
                <a:gd name="T56" fmla="*/ 2147483646 w 63"/>
                <a:gd name="T57" fmla="*/ 2147483646 h 53"/>
                <a:gd name="T58" fmla="*/ 2147483646 w 63"/>
                <a:gd name="T59" fmla="*/ 2147483646 h 53"/>
                <a:gd name="T60" fmla="*/ 2147483646 w 63"/>
                <a:gd name="T61" fmla="*/ 0 h 53"/>
                <a:gd name="T62" fmla="*/ 2147483646 w 63"/>
                <a:gd name="T63" fmla="*/ 0 h 53"/>
                <a:gd name="T64" fmla="*/ 2147483646 w 63"/>
                <a:gd name="T65" fmla="*/ 2147483646 h 53"/>
                <a:gd name="T66" fmla="*/ 2147483646 w 63"/>
                <a:gd name="T67" fmla="*/ 2147483646 h 5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3" h="53">
                  <a:moveTo>
                    <a:pt x="29" y="34"/>
                  </a:moveTo>
                  <a:cubicBezTo>
                    <a:pt x="29" y="44"/>
                    <a:pt x="20" y="53"/>
                    <a:pt x="9" y="53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6" y="53"/>
                    <a:pt x="5" y="52"/>
                    <a:pt x="5" y="51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44"/>
                    <a:pt x="6" y="43"/>
                    <a:pt x="7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5" y="43"/>
                    <a:pt x="19" y="39"/>
                    <a:pt x="19" y="34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9" y="30"/>
                    <a:pt x="18" y="29"/>
                    <a:pt x="16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3" y="29"/>
                    <a:pt x="0" y="25"/>
                    <a:pt x="0" y="2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6" y="0"/>
                    <a:pt x="29" y="3"/>
                    <a:pt x="29" y="7"/>
                  </a:cubicBezTo>
                  <a:lnTo>
                    <a:pt x="29" y="34"/>
                  </a:lnTo>
                  <a:close/>
                  <a:moveTo>
                    <a:pt x="63" y="34"/>
                  </a:moveTo>
                  <a:cubicBezTo>
                    <a:pt x="63" y="44"/>
                    <a:pt x="54" y="53"/>
                    <a:pt x="43" y="53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40" y="53"/>
                    <a:pt x="39" y="52"/>
                    <a:pt x="39" y="51"/>
                  </a:cubicBezTo>
                  <a:cubicBezTo>
                    <a:pt x="39" y="46"/>
                    <a:pt x="39" y="46"/>
                    <a:pt x="39" y="46"/>
                  </a:cubicBezTo>
                  <a:cubicBezTo>
                    <a:pt x="39" y="44"/>
                    <a:pt x="40" y="43"/>
                    <a:pt x="41" y="43"/>
                  </a:cubicBezTo>
                  <a:cubicBezTo>
                    <a:pt x="43" y="43"/>
                    <a:pt x="43" y="43"/>
                    <a:pt x="43" y="43"/>
                  </a:cubicBezTo>
                  <a:cubicBezTo>
                    <a:pt x="49" y="43"/>
                    <a:pt x="53" y="39"/>
                    <a:pt x="53" y="34"/>
                  </a:cubicBezTo>
                  <a:cubicBezTo>
                    <a:pt x="53" y="32"/>
                    <a:pt x="53" y="32"/>
                    <a:pt x="53" y="32"/>
                  </a:cubicBezTo>
                  <a:cubicBezTo>
                    <a:pt x="53" y="30"/>
                    <a:pt x="52" y="29"/>
                    <a:pt x="50" y="29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37" y="29"/>
                    <a:pt x="34" y="25"/>
                    <a:pt x="34" y="21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3"/>
                    <a:pt x="37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60" y="0"/>
                    <a:pt x="63" y="3"/>
                    <a:pt x="63" y="7"/>
                  </a:cubicBezTo>
                  <a:lnTo>
                    <a:pt x="63" y="34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/>
          </p:spPr>
          <p:txBody>
            <a:bodyPr/>
            <a:lstStyle/>
            <a:p>
              <a:endParaRPr lang="th-TH" sz="815">
                <a:solidFill>
                  <a:srgbClr val="C00000"/>
                </a:solidFill>
              </a:endParaRPr>
            </a:p>
          </p:txBody>
        </p:sp>
        <p:sp>
          <p:nvSpPr>
            <p:cNvPr id="10" name="Freeform 98"/>
            <p:cNvSpPr>
              <a:spLocks noEditPoints="1"/>
            </p:cNvSpPr>
            <p:nvPr/>
          </p:nvSpPr>
          <p:spPr bwMode="auto">
            <a:xfrm rot="10800000">
              <a:off x="4493555" y="1851281"/>
              <a:ext cx="255143" cy="215745"/>
            </a:xfrm>
            <a:custGeom>
              <a:avLst/>
              <a:gdLst>
                <a:gd name="T0" fmla="*/ 2147483646 w 63"/>
                <a:gd name="T1" fmla="*/ 2147483646 h 53"/>
                <a:gd name="T2" fmla="*/ 2147483646 w 63"/>
                <a:gd name="T3" fmla="*/ 2147483646 h 53"/>
                <a:gd name="T4" fmla="*/ 2147483646 w 63"/>
                <a:gd name="T5" fmla="*/ 2147483646 h 53"/>
                <a:gd name="T6" fmla="*/ 2147483646 w 63"/>
                <a:gd name="T7" fmla="*/ 2147483646 h 53"/>
                <a:gd name="T8" fmla="*/ 2147483646 w 63"/>
                <a:gd name="T9" fmla="*/ 2147483646 h 53"/>
                <a:gd name="T10" fmla="*/ 2147483646 w 63"/>
                <a:gd name="T11" fmla="*/ 2147483646 h 53"/>
                <a:gd name="T12" fmla="*/ 2147483646 w 63"/>
                <a:gd name="T13" fmla="*/ 2147483646 h 53"/>
                <a:gd name="T14" fmla="*/ 2147483646 w 63"/>
                <a:gd name="T15" fmla="*/ 2147483646 h 53"/>
                <a:gd name="T16" fmla="*/ 2147483646 w 63"/>
                <a:gd name="T17" fmla="*/ 2147483646 h 53"/>
                <a:gd name="T18" fmla="*/ 2147483646 w 63"/>
                <a:gd name="T19" fmla="*/ 2147483646 h 53"/>
                <a:gd name="T20" fmla="*/ 2147483646 w 63"/>
                <a:gd name="T21" fmla="*/ 2147483646 h 53"/>
                <a:gd name="T22" fmla="*/ 0 w 63"/>
                <a:gd name="T23" fmla="*/ 2147483646 h 53"/>
                <a:gd name="T24" fmla="*/ 0 w 63"/>
                <a:gd name="T25" fmla="*/ 2147483646 h 53"/>
                <a:gd name="T26" fmla="*/ 2147483646 w 63"/>
                <a:gd name="T27" fmla="*/ 0 h 53"/>
                <a:gd name="T28" fmla="*/ 2147483646 w 63"/>
                <a:gd name="T29" fmla="*/ 0 h 53"/>
                <a:gd name="T30" fmla="*/ 2147483646 w 63"/>
                <a:gd name="T31" fmla="*/ 2147483646 h 53"/>
                <a:gd name="T32" fmla="*/ 2147483646 w 63"/>
                <a:gd name="T33" fmla="*/ 2147483646 h 53"/>
                <a:gd name="T34" fmla="*/ 2147483646 w 63"/>
                <a:gd name="T35" fmla="*/ 2147483646 h 53"/>
                <a:gd name="T36" fmla="*/ 2147483646 w 63"/>
                <a:gd name="T37" fmla="*/ 2147483646 h 53"/>
                <a:gd name="T38" fmla="*/ 2147483646 w 63"/>
                <a:gd name="T39" fmla="*/ 2147483646 h 53"/>
                <a:gd name="T40" fmla="*/ 2147483646 w 63"/>
                <a:gd name="T41" fmla="*/ 2147483646 h 53"/>
                <a:gd name="T42" fmla="*/ 2147483646 w 63"/>
                <a:gd name="T43" fmla="*/ 2147483646 h 53"/>
                <a:gd name="T44" fmla="*/ 2147483646 w 63"/>
                <a:gd name="T45" fmla="*/ 2147483646 h 53"/>
                <a:gd name="T46" fmla="*/ 2147483646 w 63"/>
                <a:gd name="T47" fmla="*/ 2147483646 h 53"/>
                <a:gd name="T48" fmla="*/ 2147483646 w 63"/>
                <a:gd name="T49" fmla="*/ 2147483646 h 53"/>
                <a:gd name="T50" fmla="*/ 2147483646 w 63"/>
                <a:gd name="T51" fmla="*/ 2147483646 h 53"/>
                <a:gd name="T52" fmla="*/ 2147483646 w 63"/>
                <a:gd name="T53" fmla="*/ 2147483646 h 53"/>
                <a:gd name="T54" fmla="*/ 2147483646 w 63"/>
                <a:gd name="T55" fmla="*/ 2147483646 h 53"/>
                <a:gd name="T56" fmla="*/ 2147483646 w 63"/>
                <a:gd name="T57" fmla="*/ 2147483646 h 53"/>
                <a:gd name="T58" fmla="*/ 2147483646 w 63"/>
                <a:gd name="T59" fmla="*/ 2147483646 h 53"/>
                <a:gd name="T60" fmla="*/ 2147483646 w 63"/>
                <a:gd name="T61" fmla="*/ 0 h 53"/>
                <a:gd name="T62" fmla="*/ 2147483646 w 63"/>
                <a:gd name="T63" fmla="*/ 0 h 53"/>
                <a:gd name="T64" fmla="*/ 2147483646 w 63"/>
                <a:gd name="T65" fmla="*/ 2147483646 h 53"/>
                <a:gd name="T66" fmla="*/ 2147483646 w 63"/>
                <a:gd name="T67" fmla="*/ 2147483646 h 5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3" h="53">
                  <a:moveTo>
                    <a:pt x="29" y="34"/>
                  </a:moveTo>
                  <a:cubicBezTo>
                    <a:pt x="29" y="44"/>
                    <a:pt x="20" y="53"/>
                    <a:pt x="9" y="53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6" y="53"/>
                    <a:pt x="5" y="52"/>
                    <a:pt x="5" y="51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44"/>
                    <a:pt x="6" y="43"/>
                    <a:pt x="7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5" y="43"/>
                    <a:pt x="19" y="39"/>
                    <a:pt x="19" y="34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9" y="30"/>
                    <a:pt x="18" y="29"/>
                    <a:pt x="16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3" y="29"/>
                    <a:pt x="0" y="25"/>
                    <a:pt x="0" y="2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6" y="0"/>
                    <a:pt x="29" y="3"/>
                    <a:pt x="29" y="7"/>
                  </a:cubicBezTo>
                  <a:lnTo>
                    <a:pt x="29" y="34"/>
                  </a:lnTo>
                  <a:close/>
                  <a:moveTo>
                    <a:pt x="63" y="34"/>
                  </a:moveTo>
                  <a:cubicBezTo>
                    <a:pt x="63" y="44"/>
                    <a:pt x="54" y="53"/>
                    <a:pt x="43" y="53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40" y="53"/>
                    <a:pt x="39" y="52"/>
                    <a:pt x="39" y="51"/>
                  </a:cubicBezTo>
                  <a:cubicBezTo>
                    <a:pt x="39" y="46"/>
                    <a:pt x="39" y="46"/>
                    <a:pt x="39" y="46"/>
                  </a:cubicBezTo>
                  <a:cubicBezTo>
                    <a:pt x="39" y="44"/>
                    <a:pt x="40" y="43"/>
                    <a:pt x="41" y="43"/>
                  </a:cubicBezTo>
                  <a:cubicBezTo>
                    <a:pt x="43" y="43"/>
                    <a:pt x="43" y="43"/>
                    <a:pt x="43" y="43"/>
                  </a:cubicBezTo>
                  <a:cubicBezTo>
                    <a:pt x="49" y="43"/>
                    <a:pt x="53" y="39"/>
                    <a:pt x="53" y="34"/>
                  </a:cubicBezTo>
                  <a:cubicBezTo>
                    <a:pt x="53" y="32"/>
                    <a:pt x="53" y="32"/>
                    <a:pt x="53" y="32"/>
                  </a:cubicBezTo>
                  <a:cubicBezTo>
                    <a:pt x="53" y="30"/>
                    <a:pt x="52" y="29"/>
                    <a:pt x="50" y="29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37" y="29"/>
                    <a:pt x="34" y="25"/>
                    <a:pt x="34" y="21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3"/>
                    <a:pt x="37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60" y="0"/>
                    <a:pt x="63" y="3"/>
                    <a:pt x="63" y="7"/>
                  </a:cubicBezTo>
                  <a:lnTo>
                    <a:pt x="63" y="34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/>
          </p:spPr>
          <p:txBody>
            <a:bodyPr/>
            <a:lstStyle/>
            <a:p>
              <a:endParaRPr lang="th-TH" sz="815">
                <a:solidFill>
                  <a:srgbClr val="C00000"/>
                </a:solidFill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4838700" y="3957478"/>
            <a:ext cx="5407196" cy="552011"/>
          </a:xfrm>
          <a:prstGeom prst="rect">
            <a:avLst/>
          </a:prstGeom>
          <a:effectLst>
            <a:glow rad="355600">
              <a:srgbClr val="00B0F0"/>
            </a:glow>
          </a:effectLst>
        </p:spPr>
        <p:txBody>
          <a:bodyPr wrap="square">
            <a:spAutoFit/>
          </a:bodyPr>
          <a:lstStyle/>
          <a:p>
            <a:pPr algn="ctr" rtl="1"/>
            <a:r>
              <a:rPr lang="fa-IR" sz="2987" dirty="0" smtClean="0">
                <a:latin typeface="Lalezar" panose="00000500000000000000" pitchFamily="50" charset="-78"/>
                <a:cs typeface="B Titr" panose="00000700000000000000" pitchFamily="2" charset="-78"/>
              </a:rPr>
              <a:t>از سال 1925 تا سال 1960 طول کشید تا</a:t>
            </a:r>
            <a:endParaRPr lang="fa-IR" sz="2987" dirty="0">
              <a:latin typeface="Lalezar" panose="00000500000000000000" pitchFamily="50" charset="-78"/>
              <a:cs typeface="B Titr" panose="00000700000000000000" pitchFamily="2" charset="-7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82726" y="5663791"/>
            <a:ext cx="6156274" cy="552011"/>
          </a:xfrm>
          <a:prstGeom prst="rect">
            <a:avLst/>
          </a:prstGeom>
          <a:effectLst>
            <a:glow rad="355600">
              <a:srgbClr val="00B0F0"/>
            </a:glow>
          </a:effectLst>
        </p:spPr>
        <p:txBody>
          <a:bodyPr wrap="square">
            <a:spAutoFit/>
          </a:bodyPr>
          <a:lstStyle/>
          <a:p>
            <a:pPr algn="ctr" rtl="1"/>
            <a:r>
              <a:rPr lang="fa-IR" sz="2987" dirty="0" smtClean="0">
                <a:latin typeface="Lalezar" panose="00000500000000000000" pitchFamily="50" charset="-78"/>
                <a:cs typeface="B Titr" panose="00000700000000000000" pitchFamily="2" charset="-78"/>
              </a:rPr>
              <a:t>بیش از 35 سال تلاش سینما و صنعت مد</a:t>
            </a:r>
            <a:endParaRPr lang="fa-IR" sz="2987" dirty="0">
              <a:latin typeface="Lalezar" panose="00000500000000000000" pitchFamily="50" charset="-78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0616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0211E1-69EE-4B98-89B0-432ACF89C2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28" y="-29147"/>
            <a:ext cx="12197515" cy="6858000"/>
          </a:xfrm>
          <a:prstGeom prst="rect">
            <a:avLst/>
          </a:prstGeom>
        </p:spPr>
      </p:pic>
      <p:sp>
        <p:nvSpPr>
          <p:cNvPr id="3" name="Parallelogram 2">
            <a:extLst>
              <a:ext uri="{FF2B5EF4-FFF2-40B4-BE49-F238E27FC236}">
                <a16:creationId xmlns:a16="http://schemas.microsoft.com/office/drawing/2014/main" id="{51715B17-B248-421A-A144-0618808AAD3F}"/>
              </a:ext>
            </a:extLst>
          </p:cNvPr>
          <p:cNvSpPr/>
          <p:nvPr/>
        </p:nvSpPr>
        <p:spPr>
          <a:xfrm rot="16200000" flipV="1">
            <a:off x="-169698" y="1968410"/>
            <a:ext cx="2431701" cy="2155972"/>
          </a:xfrm>
          <a:prstGeom prst="parallelogram">
            <a:avLst>
              <a:gd name="adj" fmla="val 65809"/>
            </a:avLst>
          </a:prstGeom>
          <a:gradFill>
            <a:gsLst>
              <a:gs pos="0">
                <a:srgbClr val="002E50"/>
              </a:gs>
              <a:gs pos="38000">
                <a:srgbClr val="0070C0"/>
              </a:gs>
            </a:gsLst>
            <a:lin ang="8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49EDEDCB-5C39-4161-B360-2BF3D521EAA6}"/>
              </a:ext>
            </a:extLst>
          </p:cNvPr>
          <p:cNvSpPr/>
          <p:nvPr/>
        </p:nvSpPr>
        <p:spPr>
          <a:xfrm>
            <a:off x="-23444" y="2690813"/>
            <a:ext cx="6300788" cy="4167186"/>
          </a:xfrm>
          <a:prstGeom prst="rtTriangle">
            <a:avLst/>
          </a:prstGeom>
          <a:solidFill>
            <a:srgbClr val="002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907ABB5E-C3F9-4A74-B4F9-34B587967668}"/>
              </a:ext>
            </a:extLst>
          </p:cNvPr>
          <p:cNvSpPr/>
          <p:nvPr/>
        </p:nvSpPr>
        <p:spPr>
          <a:xfrm rot="5400000">
            <a:off x="-27751" y="2788889"/>
            <a:ext cx="2628627" cy="2581320"/>
          </a:xfrm>
          <a:prstGeom prst="parallelogram">
            <a:avLst>
              <a:gd name="adj" fmla="val 68345"/>
            </a:avLst>
          </a:prstGeom>
          <a:gradFill>
            <a:gsLst>
              <a:gs pos="19000">
                <a:srgbClr val="002E50">
                  <a:alpha val="0"/>
                </a:srgbClr>
              </a:gs>
              <a:gs pos="100000">
                <a:srgbClr val="0070C0"/>
              </a:gs>
            </a:gsLst>
            <a:lin ang="8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702C46FB-B3CC-47BD-A36E-D3239A34E5FE}"/>
              </a:ext>
            </a:extLst>
          </p:cNvPr>
          <p:cNvSpPr/>
          <p:nvPr/>
        </p:nvSpPr>
        <p:spPr>
          <a:xfrm rot="5400000">
            <a:off x="124837" y="3831483"/>
            <a:ext cx="2628900" cy="2841844"/>
          </a:xfrm>
          <a:prstGeom prst="parallelogram">
            <a:avLst>
              <a:gd name="adj" fmla="val 71040"/>
            </a:avLst>
          </a:prstGeom>
          <a:gradFill>
            <a:gsLst>
              <a:gs pos="19000">
                <a:srgbClr val="002E50">
                  <a:alpha val="0"/>
                </a:srgbClr>
              </a:gs>
              <a:gs pos="100000">
                <a:srgbClr val="0070C0"/>
              </a:gs>
            </a:gsLst>
            <a:lin ang="8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8D29FD53-0864-4360-9606-5DA4F5221809}"/>
              </a:ext>
            </a:extLst>
          </p:cNvPr>
          <p:cNvSpPr/>
          <p:nvPr/>
        </p:nvSpPr>
        <p:spPr>
          <a:xfrm rot="5400000">
            <a:off x="-151446" y="561509"/>
            <a:ext cx="2431701" cy="2147583"/>
          </a:xfrm>
          <a:prstGeom prst="parallelogram">
            <a:avLst>
              <a:gd name="adj" fmla="val 65809"/>
            </a:avLst>
          </a:prstGeom>
          <a:solidFill>
            <a:srgbClr val="19C0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0323C98B-0C5F-41B4-845F-224D07D999B9}"/>
              </a:ext>
            </a:extLst>
          </p:cNvPr>
          <p:cNvSpPr/>
          <p:nvPr/>
        </p:nvSpPr>
        <p:spPr>
          <a:xfrm rot="5400000">
            <a:off x="9743409" y="762263"/>
            <a:ext cx="2558644" cy="2374082"/>
          </a:xfrm>
          <a:prstGeom prst="parallelogram">
            <a:avLst>
              <a:gd name="adj" fmla="val 65809"/>
            </a:avLst>
          </a:prstGeom>
          <a:solidFill>
            <a:srgbClr val="19C0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7CE0BE38-5B0F-45EB-ADE2-C2E60EB4604D}"/>
              </a:ext>
            </a:extLst>
          </p:cNvPr>
          <p:cNvSpPr/>
          <p:nvPr/>
        </p:nvSpPr>
        <p:spPr>
          <a:xfrm rot="16200000" flipV="1">
            <a:off x="-329016" y="2862764"/>
            <a:ext cx="1724786" cy="1074179"/>
          </a:xfrm>
          <a:prstGeom prst="parallelogram">
            <a:avLst>
              <a:gd name="adj" fmla="val 65809"/>
            </a:avLst>
          </a:prstGeom>
          <a:gradFill>
            <a:gsLst>
              <a:gs pos="0">
                <a:srgbClr val="002E50"/>
              </a:gs>
              <a:gs pos="61000">
                <a:srgbClr val="0070C0"/>
              </a:gs>
            </a:gsLst>
            <a:lin ang="8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900" dirty="0" smtClean="0"/>
              <a:t>00</a:t>
            </a:r>
            <a:endParaRPr lang="en-US" sz="900" dirty="0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13B57105-2B57-41EA-AD98-F46CE114B883}"/>
              </a:ext>
            </a:extLst>
          </p:cNvPr>
          <p:cNvSpPr/>
          <p:nvPr/>
        </p:nvSpPr>
        <p:spPr>
          <a:xfrm rot="5400000">
            <a:off x="-434555" y="2046286"/>
            <a:ext cx="1935482" cy="1073793"/>
          </a:xfrm>
          <a:prstGeom prst="parallelogram">
            <a:avLst>
              <a:gd name="adj" fmla="val 65809"/>
            </a:avLst>
          </a:prstGeom>
          <a:solidFill>
            <a:srgbClr val="19C0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7DCA4D8A-565A-476E-86BE-F694DD65B16A}"/>
              </a:ext>
            </a:extLst>
          </p:cNvPr>
          <p:cNvSpPr/>
          <p:nvPr/>
        </p:nvSpPr>
        <p:spPr>
          <a:xfrm rot="16200000" flipV="1">
            <a:off x="-314948" y="4913690"/>
            <a:ext cx="1724786" cy="1074179"/>
          </a:xfrm>
          <a:prstGeom prst="parallelogram">
            <a:avLst>
              <a:gd name="adj" fmla="val 65809"/>
            </a:avLst>
          </a:prstGeom>
          <a:gradFill>
            <a:gsLst>
              <a:gs pos="0">
                <a:srgbClr val="002E50"/>
              </a:gs>
              <a:gs pos="61000">
                <a:srgbClr val="0070C0"/>
              </a:gs>
            </a:gsLst>
            <a:lin ang="8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0FFA183B-0EE5-47CD-AD1D-841DF1FE3BBC}"/>
              </a:ext>
            </a:extLst>
          </p:cNvPr>
          <p:cNvSpPr/>
          <p:nvPr/>
        </p:nvSpPr>
        <p:spPr>
          <a:xfrm rot="5400000">
            <a:off x="-434557" y="4097213"/>
            <a:ext cx="1935482" cy="1073793"/>
          </a:xfrm>
          <a:prstGeom prst="parallelogram">
            <a:avLst>
              <a:gd name="adj" fmla="val 65809"/>
            </a:avLst>
          </a:prstGeom>
          <a:solidFill>
            <a:srgbClr val="19C0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44981DBD-1AA6-47DC-8512-77C4D5563099}"/>
              </a:ext>
            </a:extLst>
          </p:cNvPr>
          <p:cNvSpPr/>
          <p:nvPr/>
        </p:nvSpPr>
        <p:spPr>
          <a:xfrm flipH="1" flipV="1">
            <a:off x="8814709" y="1"/>
            <a:ext cx="3386671" cy="2239861"/>
          </a:xfrm>
          <a:prstGeom prst="rtTriangle">
            <a:avLst/>
          </a:prstGeom>
          <a:solidFill>
            <a:srgbClr val="002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4" name="Freeform: Shape 23">
            <a:extLst>
              <a:ext uri="{FF2B5EF4-FFF2-40B4-BE49-F238E27FC236}">
                <a16:creationId xmlns:a16="http://schemas.microsoft.com/office/drawing/2014/main" id="{77C8DC0D-9567-475E-8F24-FB1ACE20B9FB}"/>
              </a:ext>
            </a:extLst>
          </p:cNvPr>
          <p:cNvSpPr/>
          <p:nvPr/>
        </p:nvSpPr>
        <p:spPr>
          <a:xfrm flipH="1" flipV="1">
            <a:off x="7299240" y="1597"/>
            <a:ext cx="4882393" cy="275240"/>
          </a:xfrm>
          <a:custGeom>
            <a:avLst/>
            <a:gdLst>
              <a:gd name="connsiteX0" fmla="*/ 0 w 7004807"/>
              <a:gd name="connsiteY0" fmla="*/ 0 h 486561"/>
              <a:gd name="connsiteX1" fmla="*/ 6518246 w 7004807"/>
              <a:gd name="connsiteY1" fmla="*/ 0 h 486561"/>
              <a:gd name="connsiteX2" fmla="*/ 7004807 w 7004807"/>
              <a:gd name="connsiteY2" fmla="*/ 486561 h 486561"/>
              <a:gd name="connsiteX3" fmla="*/ 8389 w 7004807"/>
              <a:gd name="connsiteY3" fmla="*/ 486561 h 486561"/>
              <a:gd name="connsiteX4" fmla="*/ 0 w 7004807"/>
              <a:gd name="connsiteY4" fmla="*/ 0 h 486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04807" h="486561">
                <a:moveTo>
                  <a:pt x="0" y="0"/>
                </a:moveTo>
                <a:lnTo>
                  <a:pt x="6518246" y="0"/>
                </a:lnTo>
                <a:lnTo>
                  <a:pt x="7004807" y="486561"/>
                </a:lnTo>
                <a:lnTo>
                  <a:pt x="8389" y="486561"/>
                </a:lnTo>
                <a:lnTo>
                  <a:pt x="0" y="0"/>
                </a:lnTo>
                <a:close/>
              </a:path>
            </a:pathLst>
          </a:custGeom>
          <a:solidFill>
            <a:srgbClr val="19C0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D462C54-1B18-4021-85F2-9ED3699116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3385" y="576780"/>
            <a:ext cx="868596" cy="68156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4071ED-0892-43E7-8917-F74835FD9C50}"/>
              </a:ext>
            </a:extLst>
          </p:cNvPr>
          <p:cNvSpPr txBox="1"/>
          <p:nvPr/>
        </p:nvSpPr>
        <p:spPr>
          <a:xfrm>
            <a:off x="3076155" y="1306746"/>
            <a:ext cx="6299398" cy="92333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a-IR" sz="5400" b="1" dirty="0" smtClean="0">
                <a:ln w="15875">
                  <a:noFill/>
                </a:ln>
                <a:solidFill>
                  <a:srgbClr val="002060"/>
                </a:solidFill>
                <a:effectLst>
                  <a:glow rad="63500">
                    <a:schemeClr val="bg1"/>
                  </a:glow>
                  <a:outerShdw blurRad="25400" algn="ctr" rotWithShape="0">
                    <a:prstClr val="black"/>
                  </a:outerShdw>
                </a:effectLst>
                <a:cs typeface="B Titr" panose="00000700000000000000" pitchFamily="2" charset="-78"/>
              </a:rPr>
              <a:t>درس </a:t>
            </a:r>
            <a:r>
              <a:rPr lang="fa-IR" sz="5400" b="1" dirty="0" smtClean="0">
                <a:ln w="15875">
                  <a:noFill/>
                </a:ln>
                <a:solidFill>
                  <a:srgbClr val="002060"/>
                </a:solidFill>
                <a:effectLst>
                  <a:glow rad="63500">
                    <a:schemeClr val="bg1"/>
                  </a:glow>
                  <a:outerShdw blurRad="25400" algn="ctr" rotWithShape="0">
                    <a:prstClr val="black"/>
                  </a:outerShdw>
                </a:effectLst>
                <a:cs typeface="B Titr" panose="00000700000000000000" pitchFamily="2" charset="-78"/>
              </a:rPr>
              <a:t>دوم</a:t>
            </a:r>
            <a:endParaRPr lang="fa-IR" sz="5400" b="1" dirty="0" smtClean="0">
              <a:ln w="15875">
                <a:noFill/>
              </a:ln>
              <a:solidFill>
                <a:srgbClr val="002060"/>
              </a:solidFill>
              <a:effectLst>
                <a:glow rad="63500">
                  <a:schemeClr val="bg1"/>
                </a:glow>
                <a:outerShdw blurRad="25400" algn="ctr" rotWithShape="0">
                  <a:prstClr val="black"/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18" name="Freeform: Shape 18">
            <a:extLst>
              <a:ext uri="{FF2B5EF4-FFF2-40B4-BE49-F238E27FC236}">
                <a16:creationId xmlns:a16="http://schemas.microsoft.com/office/drawing/2014/main" id="{994B53E9-E081-4341-AA2E-38CDF5EFC7E8}"/>
              </a:ext>
            </a:extLst>
          </p:cNvPr>
          <p:cNvSpPr/>
          <p:nvPr/>
        </p:nvSpPr>
        <p:spPr>
          <a:xfrm>
            <a:off x="-3696" y="6384023"/>
            <a:ext cx="7004807" cy="486561"/>
          </a:xfrm>
          <a:custGeom>
            <a:avLst/>
            <a:gdLst>
              <a:gd name="connsiteX0" fmla="*/ 0 w 7004807"/>
              <a:gd name="connsiteY0" fmla="*/ 0 h 486561"/>
              <a:gd name="connsiteX1" fmla="*/ 6518246 w 7004807"/>
              <a:gd name="connsiteY1" fmla="*/ 0 h 486561"/>
              <a:gd name="connsiteX2" fmla="*/ 7004807 w 7004807"/>
              <a:gd name="connsiteY2" fmla="*/ 486561 h 486561"/>
              <a:gd name="connsiteX3" fmla="*/ 8389 w 7004807"/>
              <a:gd name="connsiteY3" fmla="*/ 486561 h 486561"/>
              <a:gd name="connsiteX4" fmla="*/ 0 w 7004807"/>
              <a:gd name="connsiteY4" fmla="*/ 0 h 486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04807" h="486561">
                <a:moveTo>
                  <a:pt x="0" y="0"/>
                </a:moveTo>
                <a:lnTo>
                  <a:pt x="6518246" y="0"/>
                </a:lnTo>
                <a:lnTo>
                  <a:pt x="7004807" y="486561"/>
                </a:lnTo>
                <a:lnTo>
                  <a:pt x="8389" y="486561"/>
                </a:lnTo>
                <a:lnTo>
                  <a:pt x="0" y="0"/>
                </a:lnTo>
                <a:close/>
              </a:path>
            </a:pathLst>
          </a:custGeom>
          <a:solidFill>
            <a:srgbClr val="19C0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957459" y="2400386"/>
            <a:ext cx="472338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a-IR" sz="6600" b="1" dirty="0" smtClean="0">
                <a:ln w="15875">
                  <a:noFill/>
                </a:ln>
                <a:solidFill>
                  <a:srgbClr val="C00000"/>
                </a:solidFill>
                <a:effectLst>
                  <a:glow rad="63500">
                    <a:prstClr val="white"/>
                  </a:glow>
                  <a:outerShdw blurRad="25400" algn="ctr" rotWithShape="0">
                    <a:prstClr val="black"/>
                  </a:outerShdw>
                </a:effectLst>
                <a:cs typeface="B Titr" panose="00000700000000000000" pitchFamily="2" charset="-78"/>
              </a:rPr>
              <a:t>تغییر </a:t>
            </a:r>
            <a:r>
              <a:rPr lang="fa-IR" sz="6600" b="1" dirty="0">
                <a:ln w="15875">
                  <a:noFill/>
                </a:ln>
                <a:solidFill>
                  <a:srgbClr val="C00000"/>
                </a:solidFill>
                <a:effectLst>
                  <a:glow rad="63500">
                    <a:prstClr val="white"/>
                  </a:glow>
                  <a:outerShdw blurRad="25400" algn="ctr" rotWithShape="0">
                    <a:prstClr val="black"/>
                  </a:outerShdw>
                </a:effectLst>
                <a:cs typeface="B Titr" panose="00000700000000000000" pitchFamily="2" charset="-78"/>
              </a:rPr>
              <a:t>وضعیت پوشش از سال 1900</a:t>
            </a:r>
            <a:endParaRPr lang="en-US" sz="6600" b="1" dirty="0">
              <a:ln w="15875">
                <a:noFill/>
              </a:ln>
              <a:solidFill>
                <a:srgbClr val="C00000"/>
              </a:solidFill>
              <a:effectLst>
                <a:glow rad="63500">
                  <a:prstClr val="white"/>
                </a:glow>
                <a:outerShdw blurRad="25400" algn="ctr" rotWithShape="0">
                  <a:prstClr val="black"/>
                </a:outerShdw>
              </a:effectLst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6450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1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12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6" fill="hold" grpId="0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8" presetClass="entr" presetSubtype="1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7" grpId="0"/>
      <p:bldP spid="18" grpId="0" animBg="1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9150" y="2931"/>
            <a:ext cx="13011150" cy="7315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74071ED-0892-43E7-8917-F74835FD9C50}"/>
              </a:ext>
            </a:extLst>
          </p:cNvPr>
          <p:cNvSpPr txBox="1"/>
          <p:nvPr/>
        </p:nvSpPr>
        <p:spPr>
          <a:xfrm>
            <a:off x="666053" y="4536831"/>
            <a:ext cx="10040744" cy="92333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a-IR" sz="5400" b="1" dirty="0" smtClean="0">
                <a:ln w="15875">
                  <a:noFill/>
                </a:ln>
                <a:solidFill>
                  <a:srgbClr val="1E1F19"/>
                </a:solidFill>
                <a:effectLst>
                  <a:glow rad="63500">
                    <a:schemeClr val="bg1"/>
                  </a:glow>
                  <a:outerShdw blurRad="25400" algn="ctr" rotWithShape="0">
                    <a:prstClr val="black"/>
                  </a:outerShdw>
                </a:effectLst>
                <a:cs typeface="B Titr" panose="00000700000000000000" pitchFamily="2" charset="-78"/>
              </a:rPr>
              <a:t>مدل لباس از سال 1970-1979</a:t>
            </a:r>
            <a:endParaRPr lang="en-US" sz="5400" b="1" dirty="0">
              <a:ln w="15875">
                <a:noFill/>
              </a:ln>
              <a:solidFill>
                <a:srgbClr val="1E1F19"/>
              </a:solidFill>
              <a:effectLst>
                <a:glow rad="63500">
                  <a:schemeClr val="bg1"/>
                </a:glow>
                <a:outerShdw blurRad="25400" algn="ctr" rotWithShape="0">
                  <a:prstClr val="black"/>
                </a:outerShdw>
              </a:effectLst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7579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47"/>
          <a:stretch/>
        </p:blipFill>
        <p:spPr>
          <a:xfrm flipH="1">
            <a:off x="-38100" y="0"/>
            <a:ext cx="1934538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65"/>
          <a:stretch/>
        </p:blipFill>
        <p:spPr>
          <a:xfrm>
            <a:off x="10244376" y="-794"/>
            <a:ext cx="1978124" cy="6858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74071ED-0892-43E7-8917-F74835FD9C50}"/>
              </a:ext>
            </a:extLst>
          </p:cNvPr>
          <p:cNvSpPr txBox="1"/>
          <p:nvPr/>
        </p:nvSpPr>
        <p:spPr>
          <a:xfrm>
            <a:off x="2643918" y="678264"/>
            <a:ext cx="6852978" cy="248144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5400" b="1" dirty="0">
                <a:ln w="15875">
                  <a:noFill/>
                </a:ln>
                <a:solidFill>
                  <a:srgbClr val="C00000"/>
                </a:solidFill>
                <a:effectLst>
                  <a:glow rad="63500">
                    <a:schemeClr val="bg1"/>
                  </a:glow>
                  <a:outerShdw blurRad="25400" algn="ctr" rotWithShape="0">
                    <a:prstClr val="black"/>
                  </a:outerShdw>
                </a:effectLst>
                <a:cs typeface="B Titr" panose="00000700000000000000" pitchFamily="2" charset="-78"/>
              </a:rPr>
              <a:t>وَلَا تَتَّبِعُوا خُطُوَاتِ الشَّيْطَانِ </a:t>
            </a:r>
            <a:r>
              <a:rPr lang="fa-IR" sz="5400" b="1" dirty="0" smtClean="0">
                <a:ln w="15875">
                  <a:noFill/>
                </a:ln>
                <a:solidFill>
                  <a:srgbClr val="C00000"/>
                </a:solidFill>
                <a:effectLst>
                  <a:glow rad="63500">
                    <a:schemeClr val="bg1"/>
                  </a:glow>
                  <a:outerShdw blurRad="25400" algn="ctr" rotWithShape="0">
                    <a:prstClr val="black"/>
                  </a:outerShdw>
                </a:effectLst>
                <a:cs typeface="B Titr" panose="00000700000000000000" pitchFamily="2" charset="-78"/>
              </a:rPr>
              <a:t>إِنَّهُ </a:t>
            </a:r>
            <a:r>
              <a:rPr lang="fa-IR" sz="5400" b="1" dirty="0">
                <a:ln w="15875">
                  <a:noFill/>
                </a:ln>
                <a:solidFill>
                  <a:srgbClr val="C00000"/>
                </a:solidFill>
                <a:effectLst>
                  <a:glow rad="63500">
                    <a:schemeClr val="bg1"/>
                  </a:glow>
                  <a:outerShdw blurRad="25400" algn="ctr" rotWithShape="0">
                    <a:prstClr val="black"/>
                  </a:outerShdw>
                </a:effectLst>
                <a:cs typeface="B Titr" panose="00000700000000000000" pitchFamily="2" charset="-78"/>
              </a:rPr>
              <a:t>لَكُمْ عَدُوٌّ مُبِينٌ</a:t>
            </a:r>
            <a:endParaRPr lang="en-US" sz="5400" b="1" dirty="0">
              <a:ln w="15875">
                <a:noFill/>
              </a:ln>
              <a:solidFill>
                <a:srgbClr val="C00000"/>
              </a:solidFill>
              <a:effectLst>
                <a:glow rad="63500">
                  <a:schemeClr val="bg1"/>
                </a:glow>
                <a:outerShdw blurRad="25400" algn="ctr" rotWithShape="0">
                  <a:prstClr val="black"/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866900" y="3272426"/>
            <a:ext cx="8458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rtl="1">
              <a:buFont typeface="Wingdings" panose="05000000000000000000" pitchFamily="2" charset="2"/>
              <a:buChar char="q"/>
            </a:pPr>
            <a:r>
              <a:rPr lang="fa-IR" sz="2400" dirty="0">
                <a:latin typeface="IRANSans Medium" panose="020B0506030804020204" pitchFamily="34" charset="-78"/>
                <a:ea typeface="Calibri" panose="020F0502020204030204" pitchFamily="34" charset="0"/>
                <a:cs typeface="IRANSans Medium" panose="020B0506030804020204" pitchFamily="34" charset="-78"/>
              </a:rPr>
              <a:t>و از وساوس شیطان پیروی مکنید که او همانا شما را دشمنی آشکار است</a:t>
            </a:r>
            <a:r>
              <a:rPr lang="fa-IR" sz="2400" dirty="0" smtClean="0">
                <a:latin typeface="IRANSans Medium" panose="020B0506030804020204" pitchFamily="34" charset="-78"/>
                <a:ea typeface="Calibri" panose="020F0502020204030204" pitchFamily="34" charset="0"/>
                <a:cs typeface="IRANSans Medium" panose="020B0506030804020204" pitchFamily="34" charset="-78"/>
              </a:rPr>
              <a:t>.</a:t>
            </a:r>
          </a:p>
          <a:p>
            <a:pPr marL="342900" indent="-342900" algn="just" rtl="1">
              <a:buFont typeface="Wingdings" panose="05000000000000000000" pitchFamily="2" charset="2"/>
              <a:buChar char="q"/>
            </a:pPr>
            <a:r>
              <a:rPr lang="fa-IR" sz="2400" dirty="0">
                <a:latin typeface="IRANSans Medium" panose="020B0506030804020204" pitchFamily="34" charset="-78"/>
                <a:ea typeface="Calibri" panose="020F0502020204030204" pitchFamily="34" charset="0"/>
                <a:cs typeface="IRANSans Medium" panose="020B0506030804020204" pitchFamily="34" charset="-78"/>
              </a:rPr>
              <a:t>شيطان، گام به گام انسان را منحرف مى‌كند</a:t>
            </a:r>
            <a:r>
              <a:rPr lang="fa-IR" sz="2400" dirty="0" smtClean="0">
                <a:latin typeface="IRANSans Medium" panose="020B0506030804020204" pitchFamily="34" charset="-78"/>
                <a:ea typeface="Calibri" panose="020F0502020204030204" pitchFamily="34" charset="0"/>
                <a:cs typeface="IRANSans Medium" panose="020B0506030804020204" pitchFamily="34" charset="-78"/>
              </a:rPr>
              <a:t>.</a:t>
            </a:r>
          </a:p>
          <a:p>
            <a:pPr marL="342900" indent="-342900" algn="just" rtl="1">
              <a:buFont typeface="Wingdings" panose="05000000000000000000" pitchFamily="2" charset="2"/>
              <a:buChar char="q"/>
            </a:pPr>
            <a:r>
              <a:rPr lang="fa-IR" sz="2400" dirty="0">
                <a:latin typeface="IRANSans Medium" panose="020B0506030804020204" pitchFamily="34" charset="-78"/>
                <a:ea typeface="Calibri" panose="020F0502020204030204" pitchFamily="34" charset="0"/>
                <a:cs typeface="IRANSans Medium" panose="020B0506030804020204" pitchFamily="34" charset="-78"/>
              </a:rPr>
              <a:t>خطوات» جمع «خطوه» به معنی گامهای کوتاه و آرامی است که انسان را رفته رفته به مقصود می‌کشاند، و شیطان نیز به این شیوه عمل </a:t>
            </a:r>
            <a:r>
              <a:rPr lang="fa-IR" sz="2400" dirty="0" smtClean="0">
                <a:latin typeface="IRANSans Medium" panose="020B0506030804020204" pitchFamily="34" charset="-78"/>
                <a:ea typeface="Calibri" panose="020F0502020204030204" pitchFamily="34" charset="0"/>
                <a:cs typeface="IRANSans Medium" panose="020B0506030804020204" pitchFamily="34" charset="-78"/>
              </a:rPr>
              <a:t>می‌کند</a:t>
            </a:r>
          </a:p>
          <a:p>
            <a:pPr marL="342900" indent="-342900" algn="just" rtl="1">
              <a:buFont typeface="Wingdings" panose="05000000000000000000" pitchFamily="2" charset="2"/>
              <a:buChar char="q"/>
            </a:pPr>
            <a:r>
              <a:rPr lang="fa-IR" sz="2400" dirty="0">
                <a:latin typeface="IRANSans Medium" panose="020B0506030804020204" pitchFamily="34" charset="-78"/>
                <a:ea typeface="Calibri" panose="020F0502020204030204" pitchFamily="34" charset="0"/>
                <a:cs typeface="IRANSans Medium" panose="020B0506030804020204" pitchFamily="34" charset="-78"/>
              </a:rPr>
              <a:t>تعبیر گام به گام در آیه شاید به این نکته اشاره داشته باشد که شیطان به تدریج و مرور زمان انسان را از گناهان کوچک به سوی گناهان بزرگ سوق می‌دهد.</a:t>
            </a:r>
          </a:p>
        </p:txBody>
      </p:sp>
    </p:spTree>
    <p:extLst>
      <p:ext uri="{BB962C8B-B14F-4D97-AF65-F5344CB8AC3E}">
        <p14:creationId xmlns:p14="http://schemas.microsoft.com/office/powerpoint/2010/main" val="270939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4071ED-0892-43E7-8917-F74835FD9C50}"/>
              </a:ext>
            </a:extLst>
          </p:cNvPr>
          <p:cNvSpPr txBox="1"/>
          <p:nvPr/>
        </p:nvSpPr>
        <p:spPr>
          <a:xfrm>
            <a:off x="304740" y="4982109"/>
            <a:ext cx="11582520" cy="175432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a-IR" sz="5400" b="1" dirty="0" smtClean="0">
                <a:ln w="15875">
                  <a:noFill/>
                </a:ln>
                <a:solidFill>
                  <a:srgbClr val="C00000"/>
                </a:solidFill>
                <a:effectLst>
                  <a:glow rad="63500">
                    <a:schemeClr val="bg1"/>
                  </a:glow>
                  <a:outerShdw blurRad="25400" algn="ctr" rotWithShape="0">
                    <a:prstClr val="black"/>
                  </a:outerShdw>
                </a:effectLst>
                <a:cs typeface="B Titr" panose="00000700000000000000" pitchFamily="2" charset="-78"/>
              </a:rPr>
              <a:t>این عریانی سالهای قبل در سینما رخ داده بود</a:t>
            </a:r>
            <a:endParaRPr lang="en-US" sz="5400" b="1" dirty="0">
              <a:ln w="15875">
                <a:noFill/>
              </a:ln>
              <a:solidFill>
                <a:srgbClr val="C00000"/>
              </a:solidFill>
              <a:effectLst>
                <a:glow rad="63500">
                  <a:schemeClr val="bg1"/>
                </a:glow>
                <a:outerShdw blurRad="25400" algn="ctr" rotWithShape="0">
                  <a:prstClr val="black"/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91150" y="3937069"/>
            <a:ext cx="5197646" cy="1011687"/>
          </a:xfrm>
          <a:prstGeom prst="rect">
            <a:avLst/>
          </a:prstGeom>
          <a:effectLst>
            <a:glow rad="355600">
              <a:srgbClr val="00B0F0"/>
            </a:glow>
          </a:effectLst>
        </p:spPr>
        <p:txBody>
          <a:bodyPr wrap="square">
            <a:spAutoFit/>
          </a:bodyPr>
          <a:lstStyle/>
          <a:p>
            <a:pPr algn="ctr" rtl="1"/>
            <a:r>
              <a:rPr lang="fa-IR" sz="2987" dirty="0" smtClean="0">
                <a:latin typeface="Lalezar" panose="00000500000000000000" pitchFamily="50" charset="-78"/>
                <a:cs typeface="B Titr" panose="00000700000000000000" pitchFamily="2" charset="-78"/>
              </a:rPr>
              <a:t>سال‌های بین 1960 الی 1980 لباس عریانی فراگیر شد.</a:t>
            </a:r>
            <a:endParaRPr lang="fa-IR" sz="2987" dirty="0">
              <a:latin typeface="Lalezar" panose="00000500000000000000" pitchFamily="50" charset="-78"/>
              <a:cs typeface="B Titr" panose="00000700000000000000" pitchFamily="2" charset="-7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5075" y="6046660"/>
            <a:ext cx="8889495" cy="552011"/>
          </a:xfrm>
          <a:prstGeom prst="rect">
            <a:avLst/>
          </a:prstGeom>
          <a:effectLst>
            <a:glow rad="355600">
              <a:srgbClr val="00B0F0"/>
            </a:glow>
          </a:effectLst>
        </p:spPr>
        <p:txBody>
          <a:bodyPr wrap="square">
            <a:spAutoFit/>
          </a:bodyPr>
          <a:lstStyle/>
          <a:p>
            <a:pPr algn="ctr" rtl="1"/>
            <a:r>
              <a:rPr lang="fa-IR" sz="2987" dirty="0" smtClean="0">
                <a:latin typeface="Lalezar" panose="00000500000000000000" pitchFamily="50" charset="-78"/>
                <a:cs typeface="B Titr" panose="00000700000000000000" pitchFamily="2" charset="-78"/>
              </a:rPr>
              <a:t>ولی فراگیر نشده بود. وقتی عریانی فراگیر شد چه پیامدی داشت؟</a:t>
            </a:r>
            <a:endParaRPr lang="fa-IR" sz="2987" dirty="0">
              <a:latin typeface="Lalezar" panose="00000500000000000000" pitchFamily="50" charset="-78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842489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96" y="0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18983" y="2274209"/>
            <a:ext cx="5418967" cy="984634"/>
            <a:chOff x="1896539" y="990663"/>
            <a:chExt cx="5418967" cy="98463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74071ED-0892-43E7-8917-F74835FD9C50}"/>
                </a:ext>
              </a:extLst>
            </p:cNvPr>
            <p:cNvSpPr txBox="1"/>
            <p:nvPr/>
          </p:nvSpPr>
          <p:spPr>
            <a:xfrm>
              <a:off x="1896539" y="1051967"/>
              <a:ext cx="5404452" cy="923330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fa-IR" sz="5400" b="1" dirty="0" smtClean="0">
                  <a:ln w="15875">
                    <a:noFill/>
                  </a:ln>
                  <a:solidFill>
                    <a:srgbClr val="C00000"/>
                  </a:solidFill>
                  <a:effectLst>
                    <a:glow rad="63500">
                      <a:schemeClr val="bg1"/>
                    </a:glow>
                    <a:outerShdw blurRad="25400" algn="ctr" rotWithShape="0">
                      <a:prstClr val="black"/>
                    </a:outerShdw>
                  </a:effectLst>
                  <a:cs typeface="B Titr" panose="00000700000000000000" pitchFamily="2" charset="-78"/>
                </a:rPr>
                <a:t>انقلاب جنسی 1970</a:t>
              </a:r>
              <a:endParaRPr lang="en-US" sz="5400" b="1" dirty="0">
                <a:ln w="15875">
                  <a:noFill/>
                </a:ln>
                <a:solidFill>
                  <a:srgbClr val="C00000"/>
                </a:solidFill>
                <a:effectLst>
                  <a:glow rad="63500">
                    <a:schemeClr val="bg1"/>
                  </a:glow>
                  <a:outerShdw blurRad="25400" algn="ctr" rotWithShape="0">
                    <a:prstClr val="black"/>
                  </a:outerShdw>
                </a:effectLst>
                <a:cs typeface="B Titr" panose="00000700000000000000" pitchFamily="2" charset="-78"/>
              </a:endParaRPr>
            </a:p>
          </p:txBody>
        </p:sp>
        <p:sp>
          <p:nvSpPr>
            <p:cNvPr id="7" name="Freeform 98"/>
            <p:cNvSpPr>
              <a:spLocks noEditPoints="1"/>
            </p:cNvSpPr>
            <p:nvPr/>
          </p:nvSpPr>
          <p:spPr bwMode="auto">
            <a:xfrm>
              <a:off x="7060363" y="990663"/>
              <a:ext cx="255143" cy="215745"/>
            </a:xfrm>
            <a:custGeom>
              <a:avLst/>
              <a:gdLst>
                <a:gd name="T0" fmla="*/ 2147483646 w 63"/>
                <a:gd name="T1" fmla="*/ 2147483646 h 53"/>
                <a:gd name="T2" fmla="*/ 2147483646 w 63"/>
                <a:gd name="T3" fmla="*/ 2147483646 h 53"/>
                <a:gd name="T4" fmla="*/ 2147483646 w 63"/>
                <a:gd name="T5" fmla="*/ 2147483646 h 53"/>
                <a:gd name="T6" fmla="*/ 2147483646 w 63"/>
                <a:gd name="T7" fmla="*/ 2147483646 h 53"/>
                <a:gd name="T8" fmla="*/ 2147483646 w 63"/>
                <a:gd name="T9" fmla="*/ 2147483646 h 53"/>
                <a:gd name="T10" fmla="*/ 2147483646 w 63"/>
                <a:gd name="T11" fmla="*/ 2147483646 h 53"/>
                <a:gd name="T12" fmla="*/ 2147483646 w 63"/>
                <a:gd name="T13" fmla="*/ 2147483646 h 53"/>
                <a:gd name="T14" fmla="*/ 2147483646 w 63"/>
                <a:gd name="T15" fmla="*/ 2147483646 h 53"/>
                <a:gd name="T16" fmla="*/ 2147483646 w 63"/>
                <a:gd name="T17" fmla="*/ 2147483646 h 53"/>
                <a:gd name="T18" fmla="*/ 2147483646 w 63"/>
                <a:gd name="T19" fmla="*/ 2147483646 h 53"/>
                <a:gd name="T20" fmla="*/ 2147483646 w 63"/>
                <a:gd name="T21" fmla="*/ 2147483646 h 53"/>
                <a:gd name="T22" fmla="*/ 0 w 63"/>
                <a:gd name="T23" fmla="*/ 2147483646 h 53"/>
                <a:gd name="T24" fmla="*/ 0 w 63"/>
                <a:gd name="T25" fmla="*/ 2147483646 h 53"/>
                <a:gd name="T26" fmla="*/ 2147483646 w 63"/>
                <a:gd name="T27" fmla="*/ 0 h 53"/>
                <a:gd name="T28" fmla="*/ 2147483646 w 63"/>
                <a:gd name="T29" fmla="*/ 0 h 53"/>
                <a:gd name="T30" fmla="*/ 2147483646 w 63"/>
                <a:gd name="T31" fmla="*/ 2147483646 h 53"/>
                <a:gd name="T32" fmla="*/ 2147483646 w 63"/>
                <a:gd name="T33" fmla="*/ 2147483646 h 53"/>
                <a:gd name="T34" fmla="*/ 2147483646 w 63"/>
                <a:gd name="T35" fmla="*/ 2147483646 h 53"/>
                <a:gd name="T36" fmla="*/ 2147483646 w 63"/>
                <a:gd name="T37" fmla="*/ 2147483646 h 53"/>
                <a:gd name="T38" fmla="*/ 2147483646 w 63"/>
                <a:gd name="T39" fmla="*/ 2147483646 h 53"/>
                <a:gd name="T40" fmla="*/ 2147483646 w 63"/>
                <a:gd name="T41" fmla="*/ 2147483646 h 53"/>
                <a:gd name="T42" fmla="*/ 2147483646 w 63"/>
                <a:gd name="T43" fmla="*/ 2147483646 h 53"/>
                <a:gd name="T44" fmla="*/ 2147483646 w 63"/>
                <a:gd name="T45" fmla="*/ 2147483646 h 53"/>
                <a:gd name="T46" fmla="*/ 2147483646 w 63"/>
                <a:gd name="T47" fmla="*/ 2147483646 h 53"/>
                <a:gd name="T48" fmla="*/ 2147483646 w 63"/>
                <a:gd name="T49" fmla="*/ 2147483646 h 53"/>
                <a:gd name="T50" fmla="*/ 2147483646 w 63"/>
                <a:gd name="T51" fmla="*/ 2147483646 h 53"/>
                <a:gd name="T52" fmla="*/ 2147483646 w 63"/>
                <a:gd name="T53" fmla="*/ 2147483646 h 53"/>
                <a:gd name="T54" fmla="*/ 2147483646 w 63"/>
                <a:gd name="T55" fmla="*/ 2147483646 h 53"/>
                <a:gd name="T56" fmla="*/ 2147483646 w 63"/>
                <a:gd name="T57" fmla="*/ 2147483646 h 53"/>
                <a:gd name="T58" fmla="*/ 2147483646 w 63"/>
                <a:gd name="T59" fmla="*/ 2147483646 h 53"/>
                <a:gd name="T60" fmla="*/ 2147483646 w 63"/>
                <a:gd name="T61" fmla="*/ 0 h 53"/>
                <a:gd name="T62" fmla="*/ 2147483646 w 63"/>
                <a:gd name="T63" fmla="*/ 0 h 53"/>
                <a:gd name="T64" fmla="*/ 2147483646 w 63"/>
                <a:gd name="T65" fmla="*/ 2147483646 h 53"/>
                <a:gd name="T66" fmla="*/ 2147483646 w 63"/>
                <a:gd name="T67" fmla="*/ 2147483646 h 5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3" h="53">
                  <a:moveTo>
                    <a:pt x="29" y="34"/>
                  </a:moveTo>
                  <a:cubicBezTo>
                    <a:pt x="29" y="44"/>
                    <a:pt x="20" y="53"/>
                    <a:pt x="9" y="53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6" y="53"/>
                    <a:pt x="5" y="52"/>
                    <a:pt x="5" y="51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44"/>
                    <a:pt x="6" y="43"/>
                    <a:pt x="7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5" y="43"/>
                    <a:pt x="19" y="39"/>
                    <a:pt x="19" y="34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9" y="30"/>
                    <a:pt x="18" y="29"/>
                    <a:pt x="16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3" y="29"/>
                    <a:pt x="0" y="25"/>
                    <a:pt x="0" y="2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6" y="0"/>
                    <a:pt x="29" y="3"/>
                    <a:pt x="29" y="7"/>
                  </a:cubicBezTo>
                  <a:lnTo>
                    <a:pt x="29" y="34"/>
                  </a:lnTo>
                  <a:close/>
                  <a:moveTo>
                    <a:pt x="63" y="34"/>
                  </a:moveTo>
                  <a:cubicBezTo>
                    <a:pt x="63" y="44"/>
                    <a:pt x="54" y="53"/>
                    <a:pt x="43" y="53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40" y="53"/>
                    <a:pt x="39" y="52"/>
                    <a:pt x="39" y="51"/>
                  </a:cubicBezTo>
                  <a:cubicBezTo>
                    <a:pt x="39" y="46"/>
                    <a:pt x="39" y="46"/>
                    <a:pt x="39" y="46"/>
                  </a:cubicBezTo>
                  <a:cubicBezTo>
                    <a:pt x="39" y="44"/>
                    <a:pt x="40" y="43"/>
                    <a:pt x="41" y="43"/>
                  </a:cubicBezTo>
                  <a:cubicBezTo>
                    <a:pt x="43" y="43"/>
                    <a:pt x="43" y="43"/>
                    <a:pt x="43" y="43"/>
                  </a:cubicBezTo>
                  <a:cubicBezTo>
                    <a:pt x="49" y="43"/>
                    <a:pt x="53" y="39"/>
                    <a:pt x="53" y="34"/>
                  </a:cubicBezTo>
                  <a:cubicBezTo>
                    <a:pt x="53" y="32"/>
                    <a:pt x="53" y="32"/>
                    <a:pt x="53" y="32"/>
                  </a:cubicBezTo>
                  <a:cubicBezTo>
                    <a:pt x="53" y="30"/>
                    <a:pt x="52" y="29"/>
                    <a:pt x="50" y="29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37" y="29"/>
                    <a:pt x="34" y="25"/>
                    <a:pt x="34" y="21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3"/>
                    <a:pt x="37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60" y="0"/>
                    <a:pt x="63" y="3"/>
                    <a:pt x="63" y="7"/>
                  </a:cubicBezTo>
                  <a:lnTo>
                    <a:pt x="63" y="34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/>
          </p:spPr>
          <p:txBody>
            <a:bodyPr/>
            <a:lstStyle/>
            <a:p>
              <a:endParaRPr lang="th-TH" sz="815">
                <a:solidFill>
                  <a:srgbClr val="C00000"/>
                </a:solidFill>
              </a:endParaRPr>
            </a:p>
          </p:txBody>
        </p:sp>
        <p:sp>
          <p:nvSpPr>
            <p:cNvPr id="8" name="Freeform 98"/>
            <p:cNvSpPr>
              <a:spLocks noEditPoints="1"/>
            </p:cNvSpPr>
            <p:nvPr/>
          </p:nvSpPr>
          <p:spPr bwMode="auto">
            <a:xfrm rot="10800000">
              <a:off x="2084034" y="1759552"/>
              <a:ext cx="255143" cy="215745"/>
            </a:xfrm>
            <a:custGeom>
              <a:avLst/>
              <a:gdLst>
                <a:gd name="T0" fmla="*/ 2147483646 w 63"/>
                <a:gd name="T1" fmla="*/ 2147483646 h 53"/>
                <a:gd name="T2" fmla="*/ 2147483646 w 63"/>
                <a:gd name="T3" fmla="*/ 2147483646 h 53"/>
                <a:gd name="T4" fmla="*/ 2147483646 w 63"/>
                <a:gd name="T5" fmla="*/ 2147483646 h 53"/>
                <a:gd name="T6" fmla="*/ 2147483646 w 63"/>
                <a:gd name="T7" fmla="*/ 2147483646 h 53"/>
                <a:gd name="T8" fmla="*/ 2147483646 w 63"/>
                <a:gd name="T9" fmla="*/ 2147483646 h 53"/>
                <a:gd name="T10" fmla="*/ 2147483646 w 63"/>
                <a:gd name="T11" fmla="*/ 2147483646 h 53"/>
                <a:gd name="T12" fmla="*/ 2147483646 w 63"/>
                <a:gd name="T13" fmla="*/ 2147483646 h 53"/>
                <a:gd name="T14" fmla="*/ 2147483646 w 63"/>
                <a:gd name="T15" fmla="*/ 2147483646 h 53"/>
                <a:gd name="T16" fmla="*/ 2147483646 w 63"/>
                <a:gd name="T17" fmla="*/ 2147483646 h 53"/>
                <a:gd name="T18" fmla="*/ 2147483646 w 63"/>
                <a:gd name="T19" fmla="*/ 2147483646 h 53"/>
                <a:gd name="T20" fmla="*/ 2147483646 w 63"/>
                <a:gd name="T21" fmla="*/ 2147483646 h 53"/>
                <a:gd name="T22" fmla="*/ 0 w 63"/>
                <a:gd name="T23" fmla="*/ 2147483646 h 53"/>
                <a:gd name="T24" fmla="*/ 0 w 63"/>
                <a:gd name="T25" fmla="*/ 2147483646 h 53"/>
                <a:gd name="T26" fmla="*/ 2147483646 w 63"/>
                <a:gd name="T27" fmla="*/ 0 h 53"/>
                <a:gd name="T28" fmla="*/ 2147483646 w 63"/>
                <a:gd name="T29" fmla="*/ 0 h 53"/>
                <a:gd name="T30" fmla="*/ 2147483646 w 63"/>
                <a:gd name="T31" fmla="*/ 2147483646 h 53"/>
                <a:gd name="T32" fmla="*/ 2147483646 w 63"/>
                <a:gd name="T33" fmla="*/ 2147483646 h 53"/>
                <a:gd name="T34" fmla="*/ 2147483646 w 63"/>
                <a:gd name="T35" fmla="*/ 2147483646 h 53"/>
                <a:gd name="T36" fmla="*/ 2147483646 w 63"/>
                <a:gd name="T37" fmla="*/ 2147483646 h 53"/>
                <a:gd name="T38" fmla="*/ 2147483646 w 63"/>
                <a:gd name="T39" fmla="*/ 2147483646 h 53"/>
                <a:gd name="T40" fmla="*/ 2147483646 w 63"/>
                <a:gd name="T41" fmla="*/ 2147483646 h 53"/>
                <a:gd name="T42" fmla="*/ 2147483646 w 63"/>
                <a:gd name="T43" fmla="*/ 2147483646 h 53"/>
                <a:gd name="T44" fmla="*/ 2147483646 w 63"/>
                <a:gd name="T45" fmla="*/ 2147483646 h 53"/>
                <a:gd name="T46" fmla="*/ 2147483646 w 63"/>
                <a:gd name="T47" fmla="*/ 2147483646 h 53"/>
                <a:gd name="T48" fmla="*/ 2147483646 w 63"/>
                <a:gd name="T49" fmla="*/ 2147483646 h 53"/>
                <a:gd name="T50" fmla="*/ 2147483646 w 63"/>
                <a:gd name="T51" fmla="*/ 2147483646 h 53"/>
                <a:gd name="T52" fmla="*/ 2147483646 w 63"/>
                <a:gd name="T53" fmla="*/ 2147483646 h 53"/>
                <a:gd name="T54" fmla="*/ 2147483646 w 63"/>
                <a:gd name="T55" fmla="*/ 2147483646 h 53"/>
                <a:gd name="T56" fmla="*/ 2147483646 w 63"/>
                <a:gd name="T57" fmla="*/ 2147483646 h 53"/>
                <a:gd name="T58" fmla="*/ 2147483646 w 63"/>
                <a:gd name="T59" fmla="*/ 2147483646 h 53"/>
                <a:gd name="T60" fmla="*/ 2147483646 w 63"/>
                <a:gd name="T61" fmla="*/ 0 h 53"/>
                <a:gd name="T62" fmla="*/ 2147483646 w 63"/>
                <a:gd name="T63" fmla="*/ 0 h 53"/>
                <a:gd name="T64" fmla="*/ 2147483646 w 63"/>
                <a:gd name="T65" fmla="*/ 2147483646 h 53"/>
                <a:gd name="T66" fmla="*/ 2147483646 w 63"/>
                <a:gd name="T67" fmla="*/ 2147483646 h 5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3" h="53">
                  <a:moveTo>
                    <a:pt x="29" y="34"/>
                  </a:moveTo>
                  <a:cubicBezTo>
                    <a:pt x="29" y="44"/>
                    <a:pt x="20" y="53"/>
                    <a:pt x="9" y="53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6" y="53"/>
                    <a:pt x="5" y="52"/>
                    <a:pt x="5" y="51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44"/>
                    <a:pt x="6" y="43"/>
                    <a:pt x="7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5" y="43"/>
                    <a:pt x="19" y="39"/>
                    <a:pt x="19" y="34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9" y="30"/>
                    <a:pt x="18" y="29"/>
                    <a:pt x="16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3" y="29"/>
                    <a:pt x="0" y="25"/>
                    <a:pt x="0" y="2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6" y="0"/>
                    <a:pt x="29" y="3"/>
                    <a:pt x="29" y="7"/>
                  </a:cubicBezTo>
                  <a:lnTo>
                    <a:pt x="29" y="34"/>
                  </a:lnTo>
                  <a:close/>
                  <a:moveTo>
                    <a:pt x="63" y="34"/>
                  </a:moveTo>
                  <a:cubicBezTo>
                    <a:pt x="63" y="44"/>
                    <a:pt x="54" y="53"/>
                    <a:pt x="43" y="53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40" y="53"/>
                    <a:pt x="39" y="52"/>
                    <a:pt x="39" y="51"/>
                  </a:cubicBezTo>
                  <a:cubicBezTo>
                    <a:pt x="39" y="46"/>
                    <a:pt x="39" y="46"/>
                    <a:pt x="39" y="46"/>
                  </a:cubicBezTo>
                  <a:cubicBezTo>
                    <a:pt x="39" y="44"/>
                    <a:pt x="40" y="43"/>
                    <a:pt x="41" y="43"/>
                  </a:cubicBezTo>
                  <a:cubicBezTo>
                    <a:pt x="43" y="43"/>
                    <a:pt x="43" y="43"/>
                    <a:pt x="43" y="43"/>
                  </a:cubicBezTo>
                  <a:cubicBezTo>
                    <a:pt x="49" y="43"/>
                    <a:pt x="53" y="39"/>
                    <a:pt x="53" y="34"/>
                  </a:cubicBezTo>
                  <a:cubicBezTo>
                    <a:pt x="53" y="32"/>
                    <a:pt x="53" y="32"/>
                    <a:pt x="53" y="32"/>
                  </a:cubicBezTo>
                  <a:cubicBezTo>
                    <a:pt x="53" y="30"/>
                    <a:pt x="52" y="29"/>
                    <a:pt x="50" y="29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37" y="29"/>
                    <a:pt x="34" y="25"/>
                    <a:pt x="34" y="21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3"/>
                    <a:pt x="37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60" y="0"/>
                    <a:pt x="63" y="3"/>
                    <a:pt x="63" y="7"/>
                  </a:cubicBezTo>
                  <a:lnTo>
                    <a:pt x="63" y="34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/>
          </p:spPr>
          <p:txBody>
            <a:bodyPr/>
            <a:lstStyle/>
            <a:p>
              <a:endParaRPr lang="th-TH" sz="815">
                <a:solidFill>
                  <a:srgbClr val="C00000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1104253" y="1583873"/>
            <a:ext cx="4048428" cy="552011"/>
          </a:xfrm>
          <a:prstGeom prst="rect">
            <a:avLst/>
          </a:prstGeom>
          <a:effectLst>
            <a:glow rad="355600">
              <a:srgbClr val="00B0F0"/>
            </a:glow>
          </a:effectLst>
        </p:spPr>
        <p:txBody>
          <a:bodyPr wrap="square">
            <a:spAutoFit/>
          </a:bodyPr>
          <a:lstStyle/>
          <a:p>
            <a:pPr algn="ctr" rtl="1"/>
            <a:r>
              <a:rPr lang="fa-IR" sz="2987" dirty="0" smtClean="0">
                <a:latin typeface="Lalezar" panose="00000500000000000000" pitchFamily="50" charset="-78"/>
                <a:cs typeface="B Titr" panose="00000700000000000000" pitchFamily="2" charset="-78"/>
              </a:rPr>
              <a:t>سرانجام یک مسیر اشتباه</a:t>
            </a:r>
            <a:endParaRPr lang="fa-IR" sz="2987" dirty="0">
              <a:latin typeface="Lalezar" panose="00000500000000000000" pitchFamily="50" charset="-78"/>
              <a:cs typeface="B Titr" panose="00000700000000000000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0230" y="3658101"/>
            <a:ext cx="583647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latin typeface="IRANSans Medium" panose="020B0506030804020204" pitchFamily="34" charset="-78"/>
                <a:ea typeface="Calibri" panose="020F0502020204030204" pitchFamily="34" charset="0"/>
                <a:cs typeface="IRANSans Medium" panose="020B0506030804020204" pitchFamily="34" charset="-78"/>
              </a:rPr>
              <a:t>انقلاب جنسی یا آزادسازی جنسی یک جنبش اجتماعی بود که نظام سنتی رفتارهای جنسی و روابط بین فردی را در غرب در فاصله سال‌های دههٔ ۶۰ تا ۸۰ میلادی به چالش کشید.خیلی از تغییرات در هنجارهای جنسی در این دوره، امروزه جریان غالب شده‌اند.</a:t>
            </a:r>
          </a:p>
        </p:txBody>
      </p:sp>
    </p:spTree>
    <p:extLst>
      <p:ext uri="{BB962C8B-B14F-4D97-AF65-F5344CB8AC3E}">
        <p14:creationId xmlns:p14="http://schemas.microsoft.com/office/powerpoint/2010/main" val="59364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00"/>
                            </p:stCondLst>
                            <p:childTnLst>
                              <p:par>
                                <p:cTn id="2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5513"/>
            <a:ext cx="12192000" cy="33680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99242" y="2272289"/>
            <a:ext cx="259558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lezar" panose="00000500000000000000" pitchFamily="50" charset="-78"/>
                <a:ea typeface="+mn-ea"/>
                <a:cs typeface="B Titr" panose="00000700000000000000" pitchFamily="2" charset="-78"/>
              </a:rPr>
              <a:t>بخش چهارم</a:t>
            </a:r>
            <a:endParaRPr kumimoji="0" lang="fa-IR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lezar" panose="00000500000000000000" pitchFamily="50" charset="-78"/>
              <a:ea typeface="+mn-ea"/>
              <a:cs typeface="B Titr" panose="000007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41126" y="3191140"/>
            <a:ext cx="362952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B Titr" panose="00000700000000000000" pitchFamily="2" charset="-78"/>
              </a:rPr>
              <a:t>آخه چطوری؟</a:t>
            </a:r>
            <a:endParaRPr kumimoji="0" lang="fa-IR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B Titr" panose="000007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8" t="51108" r="45565" b="31150"/>
          <a:stretch/>
        </p:blipFill>
        <p:spPr>
          <a:xfrm rot="1918127">
            <a:off x="3485541" y="3342514"/>
            <a:ext cx="754743" cy="6386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8" t="51108" r="45565" b="31150"/>
          <a:stretch/>
        </p:blipFill>
        <p:spPr>
          <a:xfrm rot="19681873" flipH="1">
            <a:off x="8271488" y="3342514"/>
            <a:ext cx="754743" cy="63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53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3" t="190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87085" y="2042526"/>
            <a:ext cx="9125253" cy="743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4233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lezar" panose="00000500000000000000" pitchFamily="50" charset="-78"/>
                <a:cs typeface="B Titr" panose="00000700000000000000" pitchFamily="2" charset="-78"/>
              </a:rPr>
              <a:t>آیا این تغییر باور به راحتی انجام شد؟؟؟؟</a:t>
            </a:r>
            <a:endParaRPr lang="fa-IR" sz="1796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lezar" panose="00000500000000000000" pitchFamily="50" charset="-78"/>
              <a:cs typeface="B Titr" panose="00000700000000000000" pitchFamily="2" charset="-78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22989" y="4847908"/>
            <a:ext cx="10278892" cy="1391430"/>
            <a:chOff x="-222989" y="4847908"/>
            <a:chExt cx="10278892" cy="1391430"/>
          </a:xfrm>
        </p:grpSpPr>
        <p:sp>
          <p:nvSpPr>
            <p:cNvPr id="9" name="Rectangle 8"/>
            <p:cNvSpPr/>
            <p:nvPr/>
          </p:nvSpPr>
          <p:spPr>
            <a:xfrm>
              <a:off x="189993" y="4847908"/>
              <a:ext cx="9865910" cy="1391430"/>
            </a:xfrm>
            <a:prstGeom prst="rect">
              <a:avLst/>
            </a:prstGeom>
            <a:solidFill>
              <a:schemeClr val="lt1">
                <a:alpha val="63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fa-IR" sz="1155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-222989" y="5066569"/>
              <a:ext cx="10145403" cy="9541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lvl="0" algn="r" rtl="1"/>
              <a:r>
                <a:rPr lang="fa-IR" sz="2800" dirty="0">
                  <a:solidFill>
                    <a:schemeClr val="tx1"/>
                  </a:solidFill>
                  <a:latin typeface="IRANSans Medium" panose="020B0506030804020204" pitchFamily="34" charset="-78"/>
                  <a:ea typeface="Calibri" panose="020F0502020204030204" pitchFamily="34" charset="0"/>
                  <a:cs typeface="IRANSans Medium" panose="020B0506030804020204" pitchFamily="34" charset="-78"/>
                </a:rPr>
                <a:t> </a:t>
              </a:r>
              <a:r>
                <a:rPr lang="fa-IR" sz="2800" dirty="0" smtClean="0">
                  <a:solidFill>
                    <a:schemeClr val="tx1"/>
                  </a:solidFill>
                  <a:latin typeface="IRANSans Medium" panose="020B0506030804020204" pitchFamily="34" charset="-78"/>
                  <a:ea typeface="Calibri" panose="020F0502020204030204" pitchFamily="34" charset="0"/>
                  <a:cs typeface="IRANSans Medium" panose="020B0506030804020204" pitchFamily="34" charset="-78"/>
                </a:rPr>
                <a:t>در </a:t>
              </a:r>
              <a:r>
                <a:rPr lang="fa-IR" sz="2800" dirty="0">
                  <a:solidFill>
                    <a:schemeClr val="tx1"/>
                  </a:solidFill>
                  <a:latin typeface="IRANSans Medium" panose="020B0506030804020204" pitchFamily="34" charset="-78"/>
                  <a:ea typeface="Calibri" panose="020F0502020204030204" pitchFamily="34" charset="0"/>
                  <a:cs typeface="IRANSans Medium" panose="020B0506030804020204" pitchFamily="34" charset="-78"/>
                </a:rPr>
                <a:t>طول یک و نیم قرن از 1800 تـا 1950 مـیلادی، تـخمین زده می‌شود که 60  هزار کتاب‌ در‌ مسأله پوشش در کشورهای غربی چاپ شده است. </a:t>
              </a:r>
              <a:endParaRPr lang="fa-IR" sz="2800" b="1" dirty="0">
                <a:solidFill>
                  <a:schemeClr val="tx1"/>
                </a:solidFill>
                <a:latin typeface="IRANSans Medium" panose="020B0506030804020204" pitchFamily="34" charset="-78"/>
                <a:ea typeface="Calibri" panose="020F0502020204030204" pitchFamily="34" charset="0"/>
                <a:cs typeface="IRANSans Medium" panose="020B0506030804020204" pitchFamily="34" charset="-78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6876541" y="2995534"/>
            <a:ext cx="4722234" cy="139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4233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lezar" panose="00000500000000000000" pitchFamily="50" charset="-78"/>
                <a:cs typeface="B Titr" panose="00000700000000000000" pitchFamily="2" charset="-78"/>
              </a:rPr>
              <a:t>چند علت داشت: </a:t>
            </a:r>
          </a:p>
          <a:p>
            <a:pPr algn="ctr" rtl="1"/>
            <a:r>
              <a:rPr lang="fa-IR" sz="4233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lezar" panose="00000500000000000000" pitchFamily="50" charset="-78"/>
                <a:cs typeface="B Titr" panose="00000700000000000000" pitchFamily="2" charset="-78"/>
              </a:rPr>
              <a:t>1. محصولات فرهنگی</a:t>
            </a:r>
            <a:endParaRPr lang="fa-IR" sz="1796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lezar" panose="00000500000000000000" pitchFamily="50" charset="-78"/>
              <a:cs typeface="B Titr" panose="00000700000000000000" pitchFamily="2" charset="-78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240963" y="881375"/>
            <a:ext cx="6373936" cy="1815630"/>
            <a:chOff x="1896539" y="990663"/>
            <a:chExt cx="5418967" cy="181563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74071ED-0892-43E7-8917-F74835FD9C50}"/>
                </a:ext>
              </a:extLst>
            </p:cNvPr>
            <p:cNvSpPr txBox="1"/>
            <p:nvPr/>
          </p:nvSpPr>
          <p:spPr>
            <a:xfrm>
              <a:off x="1896539" y="1051967"/>
              <a:ext cx="5404452" cy="1754326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fa-IR" sz="5400" b="1" dirty="0" smtClean="0">
                  <a:ln w="15875">
                    <a:noFill/>
                  </a:ln>
                  <a:solidFill>
                    <a:srgbClr val="C00000"/>
                  </a:solidFill>
                  <a:effectLst>
                    <a:glow rad="63500">
                      <a:schemeClr val="bg1"/>
                    </a:glow>
                    <a:outerShdw blurRad="25400" algn="ctr" rotWithShape="0">
                      <a:prstClr val="black"/>
                    </a:outerShdw>
                  </a:effectLst>
                  <a:cs typeface="B Titr" panose="00000700000000000000" pitchFamily="2" charset="-78"/>
                </a:rPr>
                <a:t>تغییر باورها و ارزش‌ها</a:t>
              </a:r>
              <a:endParaRPr lang="en-US" sz="5400" b="1" dirty="0">
                <a:ln w="15875">
                  <a:noFill/>
                </a:ln>
                <a:solidFill>
                  <a:srgbClr val="C00000"/>
                </a:solidFill>
                <a:effectLst>
                  <a:glow rad="63500">
                    <a:schemeClr val="bg1"/>
                  </a:glow>
                  <a:outerShdw blurRad="25400" algn="ctr" rotWithShape="0">
                    <a:prstClr val="black"/>
                  </a:outerShdw>
                </a:effectLst>
                <a:cs typeface="B Titr" panose="00000700000000000000" pitchFamily="2" charset="-78"/>
              </a:endParaRPr>
            </a:p>
          </p:txBody>
        </p:sp>
        <p:sp>
          <p:nvSpPr>
            <p:cNvPr id="11" name="Freeform 98"/>
            <p:cNvSpPr>
              <a:spLocks noEditPoints="1"/>
            </p:cNvSpPr>
            <p:nvPr/>
          </p:nvSpPr>
          <p:spPr bwMode="auto">
            <a:xfrm>
              <a:off x="7060363" y="990663"/>
              <a:ext cx="255143" cy="215745"/>
            </a:xfrm>
            <a:custGeom>
              <a:avLst/>
              <a:gdLst>
                <a:gd name="T0" fmla="*/ 2147483646 w 63"/>
                <a:gd name="T1" fmla="*/ 2147483646 h 53"/>
                <a:gd name="T2" fmla="*/ 2147483646 w 63"/>
                <a:gd name="T3" fmla="*/ 2147483646 h 53"/>
                <a:gd name="T4" fmla="*/ 2147483646 w 63"/>
                <a:gd name="T5" fmla="*/ 2147483646 h 53"/>
                <a:gd name="T6" fmla="*/ 2147483646 w 63"/>
                <a:gd name="T7" fmla="*/ 2147483646 h 53"/>
                <a:gd name="T8" fmla="*/ 2147483646 w 63"/>
                <a:gd name="T9" fmla="*/ 2147483646 h 53"/>
                <a:gd name="T10" fmla="*/ 2147483646 w 63"/>
                <a:gd name="T11" fmla="*/ 2147483646 h 53"/>
                <a:gd name="T12" fmla="*/ 2147483646 w 63"/>
                <a:gd name="T13" fmla="*/ 2147483646 h 53"/>
                <a:gd name="T14" fmla="*/ 2147483646 w 63"/>
                <a:gd name="T15" fmla="*/ 2147483646 h 53"/>
                <a:gd name="T16" fmla="*/ 2147483646 w 63"/>
                <a:gd name="T17" fmla="*/ 2147483646 h 53"/>
                <a:gd name="T18" fmla="*/ 2147483646 w 63"/>
                <a:gd name="T19" fmla="*/ 2147483646 h 53"/>
                <a:gd name="T20" fmla="*/ 2147483646 w 63"/>
                <a:gd name="T21" fmla="*/ 2147483646 h 53"/>
                <a:gd name="T22" fmla="*/ 0 w 63"/>
                <a:gd name="T23" fmla="*/ 2147483646 h 53"/>
                <a:gd name="T24" fmla="*/ 0 w 63"/>
                <a:gd name="T25" fmla="*/ 2147483646 h 53"/>
                <a:gd name="T26" fmla="*/ 2147483646 w 63"/>
                <a:gd name="T27" fmla="*/ 0 h 53"/>
                <a:gd name="T28" fmla="*/ 2147483646 w 63"/>
                <a:gd name="T29" fmla="*/ 0 h 53"/>
                <a:gd name="T30" fmla="*/ 2147483646 w 63"/>
                <a:gd name="T31" fmla="*/ 2147483646 h 53"/>
                <a:gd name="T32" fmla="*/ 2147483646 w 63"/>
                <a:gd name="T33" fmla="*/ 2147483646 h 53"/>
                <a:gd name="T34" fmla="*/ 2147483646 w 63"/>
                <a:gd name="T35" fmla="*/ 2147483646 h 53"/>
                <a:gd name="T36" fmla="*/ 2147483646 w 63"/>
                <a:gd name="T37" fmla="*/ 2147483646 h 53"/>
                <a:gd name="T38" fmla="*/ 2147483646 w 63"/>
                <a:gd name="T39" fmla="*/ 2147483646 h 53"/>
                <a:gd name="T40" fmla="*/ 2147483646 w 63"/>
                <a:gd name="T41" fmla="*/ 2147483646 h 53"/>
                <a:gd name="T42" fmla="*/ 2147483646 w 63"/>
                <a:gd name="T43" fmla="*/ 2147483646 h 53"/>
                <a:gd name="T44" fmla="*/ 2147483646 w 63"/>
                <a:gd name="T45" fmla="*/ 2147483646 h 53"/>
                <a:gd name="T46" fmla="*/ 2147483646 w 63"/>
                <a:gd name="T47" fmla="*/ 2147483646 h 53"/>
                <a:gd name="T48" fmla="*/ 2147483646 w 63"/>
                <a:gd name="T49" fmla="*/ 2147483646 h 53"/>
                <a:gd name="T50" fmla="*/ 2147483646 w 63"/>
                <a:gd name="T51" fmla="*/ 2147483646 h 53"/>
                <a:gd name="T52" fmla="*/ 2147483646 w 63"/>
                <a:gd name="T53" fmla="*/ 2147483646 h 53"/>
                <a:gd name="T54" fmla="*/ 2147483646 w 63"/>
                <a:gd name="T55" fmla="*/ 2147483646 h 53"/>
                <a:gd name="T56" fmla="*/ 2147483646 w 63"/>
                <a:gd name="T57" fmla="*/ 2147483646 h 53"/>
                <a:gd name="T58" fmla="*/ 2147483646 w 63"/>
                <a:gd name="T59" fmla="*/ 2147483646 h 53"/>
                <a:gd name="T60" fmla="*/ 2147483646 w 63"/>
                <a:gd name="T61" fmla="*/ 0 h 53"/>
                <a:gd name="T62" fmla="*/ 2147483646 w 63"/>
                <a:gd name="T63" fmla="*/ 0 h 53"/>
                <a:gd name="T64" fmla="*/ 2147483646 w 63"/>
                <a:gd name="T65" fmla="*/ 2147483646 h 53"/>
                <a:gd name="T66" fmla="*/ 2147483646 w 63"/>
                <a:gd name="T67" fmla="*/ 2147483646 h 5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3" h="53">
                  <a:moveTo>
                    <a:pt x="29" y="34"/>
                  </a:moveTo>
                  <a:cubicBezTo>
                    <a:pt x="29" y="44"/>
                    <a:pt x="20" y="53"/>
                    <a:pt x="9" y="53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6" y="53"/>
                    <a:pt x="5" y="52"/>
                    <a:pt x="5" y="51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44"/>
                    <a:pt x="6" y="43"/>
                    <a:pt x="7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5" y="43"/>
                    <a:pt x="19" y="39"/>
                    <a:pt x="19" y="34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9" y="30"/>
                    <a:pt x="18" y="29"/>
                    <a:pt x="16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3" y="29"/>
                    <a:pt x="0" y="25"/>
                    <a:pt x="0" y="2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6" y="0"/>
                    <a:pt x="29" y="3"/>
                    <a:pt x="29" y="7"/>
                  </a:cubicBezTo>
                  <a:lnTo>
                    <a:pt x="29" y="34"/>
                  </a:lnTo>
                  <a:close/>
                  <a:moveTo>
                    <a:pt x="63" y="34"/>
                  </a:moveTo>
                  <a:cubicBezTo>
                    <a:pt x="63" y="44"/>
                    <a:pt x="54" y="53"/>
                    <a:pt x="43" y="53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40" y="53"/>
                    <a:pt x="39" y="52"/>
                    <a:pt x="39" y="51"/>
                  </a:cubicBezTo>
                  <a:cubicBezTo>
                    <a:pt x="39" y="46"/>
                    <a:pt x="39" y="46"/>
                    <a:pt x="39" y="46"/>
                  </a:cubicBezTo>
                  <a:cubicBezTo>
                    <a:pt x="39" y="44"/>
                    <a:pt x="40" y="43"/>
                    <a:pt x="41" y="43"/>
                  </a:cubicBezTo>
                  <a:cubicBezTo>
                    <a:pt x="43" y="43"/>
                    <a:pt x="43" y="43"/>
                    <a:pt x="43" y="43"/>
                  </a:cubicBezTo>
                  <a:cubicBezTo>
                    <a:pt x="49" y="43"/>
                    <a:pt x="53" y="39"/>
                    <a:pt x="53" y="34"/>
                  </a:cubicBezTo>
                  <a:cubicBezTo>
                    <a:pt x="53" y="32"/>
                    <a:pt x="53" y="32"/>
                    <a:pt x="53" y="32"/>
                  </a:cubicBezTo>
                  <a:cubicBezTo>
                    <a:pt x="53" y="30"/>
                    <a:pt x="52" y="29"/>
                    <a:pt x="50" y="29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37" y="29"/>
                    <a:pt x="34" y="25"/>
                    <a:pt x="34" y="21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3"/>
                    <a:pt x="37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60" y="0"/>
                    <a:pt x="63" y="3"/>
                    <a:pt x="63" y="7"/>
                  </a:cubicBezTo>
                  <a:lnTo>
                    <a:pt x="63" y="34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/>
          </p:spPr>
          <p:txBody>
            <a:bodyPr/>
            <a:lstStyle/>
            <a:p>
              <a:endParaRPr lang="th-TH" sz="815">
                <a:solidFill>
                  <a:srgbClr val="C00000"/>
                </a:solidFill>
              </a:endParaRPr>
            </a:p>
          </p:txBody>
        </p:sp>
        <p:sp>
          <p:nvSpPr>
            <p:cNvPr id="13" name="Freeform 98"/>
            <p:cNvSpPr>
              <a:spLocks noEditPoints="1"/>
            </p:cNvSpPr>
            <p:nvPr/>
          </p:nvSpPr>
          <p:spPr bwMode="auto">
            <a:xfrm rot="10800000">
              <a:off x="2084034" y="1759552"/>
              <a:ext cx="255143" cy="215745"/>
            </a:xfrm>
            <a:custGeom>
              <a:avLst/>
              <a:gdLst>
                <a:gd name="T0" fmla="*/ 2147483646 w 63"/>
                <a:gd name="T1" fmla="*/ 2147483646 h 53"/>
                <a:gd name="T2" fmla="*/ 2147483646 w 63"/>
                <a:gd name="T3" fmla="*/ 2147483646 h 53"/>
                <a:gd name="T4" fmla="*/ 2147483646 w 63"/>
                <a:gd name="T5" fmla="*/ 2147483646 h 53"/>
                <a:gd name="T6" fmla="*/ 2147483646 w 63"/>
                <a:gd name="T7" fmla="*/ 2147483646 h 53"/>
                <a:gd name="T8" fmla="*/ 2147483646 w 63"/>
                <a:gd name="T9" fmla="*/ 2147483646 h 53"/>
                <a:gd name="T10" fmla="*/ 2147483646 w 63"/>
                <a:gd name="T11" fmla="*/ 2147483646 h 53"/>
                <a:gd name="T12" fmla="*/ 2147483646 w 63"/>
                <a:gd name="T13" fmla="*/ 2147483646 h 53"/>
                <a:gd name="T14" fmla="*/ 2147483646 w 63"/>
                <a:gd name="T15" fmla="*/ 2147483646 h 53"/>
                <a:gd name="T16" fmla="*/ 2147483646 w 63"/>
                <a:gd name="T17" fmla="*/ 2147483646 h 53"/>
                <a:gd name="T18" fmla="*/ 2147483646 w 63"/>
                <a:gd name="T19" fmla="*/ 2147483646 h 53"/>
                <a:gd name="T20" fmla="*/ 2147483646 w 63"/>
                <a:gd name="T21" fmla="*/ 2147483646 h 53"/>
                <a:gd name="T22" fmla="*/ 0 w 63"/>
                <a:gd name="T23" fmla="*/ 2147483646 h 53"/>
                <a:gd name="T24" fmla="*/ 0 w 63"/>
                <a:gd name="T25" fmla="*/ 2147483646 h 53"/>
                <a:gd name="T26" fmla="*/ 2147483646 w 63"/>
                <a:gd name="T27" fmla="*/ 0 h 53"/>
                <a:gd name="T28" fmla="*/ 2147483646 w 63"/>
                <a:gd name="T29" fmla="*/ 0 h 53"/>
                <a:gd name="T30" fmla="*/ 2147483646 w 63"/>
                <a:gd name="T31" fmla="*/ 2147483646 h 53"/>
                <a:gd name="T32" fmla="*/ 2147483646 w 63"/>
                <a:gd name="T33" fmla="*/ 2147483646 h 53"/>
                <a:gd name="T34" fmla="*/ 2147483646 w 63"/>
                <a:gd name="T35" fmla="*/ 2147483646 h 53"/>
                <a:gd name="T36" fmla="*/ 2147483646 w 63"/>
                <a:gd name="T37" fmla="*/ 2147483646 h 53"/>
                <a:gd name="T38" fmla="*/ 2147483646 w 63"/>
                <a:gd name="T39" fmla="*/ 2147483646 h 53"/>
                <a:gd name="T40" fmla="*/ 2147483646 w 63"/>
                <a:gd name="T41" fmla="*/ 2147483646 h 53"/>
                <a:gd name="T42" fmla="*/ 2147483646 w 63"/>
                <a:gd name="T43" fmla="*/ 2147483646 h 53"/>
                <a:gd name="T44" fmla="*/ 2147483646 w 63"/>
                <a:gd name="T45" fmla="*/ 2147483646 h 53"/>
                <a:gd name="T46" fmla="*/ 2147483646 w 63"/>
                <a:gd name="T47" fmla="*/ 2147483646 h 53"/>
                <a:gd name="T48" fmla="*/ 2147483646 w 63"/>
                <a:gd name="T49" fmla="*/ 2147483646 h 53"/>
                <a:gd name="T50" fmla="*/ 2147483646 w 63"/>
                <a:gd name="T51" fmla="*/ 2147483646 h 53"/>
                <a:gd name="T52" fmla="*/ 2147483646 w 63"/>
                <a:gd name="T53" fmla="*/ 2147483646 h 53"/>
                <a:gd name="T54" fmla="*/ 2147483646 w 63"/>
                <a:gd name="T55" fmla="*/ 2147483646 h 53"/>
                <a:gd name="T56" fmla="*/ 2147483646 w 63"/>
                <a:gd name="T57" fmla="*/ 2147483646 h 53"/>
                <a:gd name="T58" fmla="*/ 2147483646 w 63"/>
                <a:gd name="T59" fmla="*/ 2147483646 h 53"/>
                <a:gd name="T60" fmla="*/ 2147483646 w 63"/>
                <a:gd name="T61" fmla="*/ 0 h 53"/>
                <a:gd name="T62" fmla="*/ 2147483646 w 63"/>
                <a:gd name="T63" fmla="*/ 0 h 53"/>
                <a:gd name="T64" fmla="*/ 2147483646 w 63"/>
                <a:gd name="T65" fmla="*/ 2147483646 h 53"/>
                <a:gd name="T66" fmla="*/ 2147483646 w 63"/>
                <a:gd name="T67" fmla="*/ 2147483646 h 5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3" h="53">
                  <a:moveTo>
                    <a:pt x="29" y="34"/>
                  </a:moveTo>
                  <a:cubicBezTo>
                    <a:pt x="29" y="44"/>
                    <a:pt x="20" y="53"/>
                    <a:pt x="9" y="53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6" y="53"/>
                    <a:pt x="5" y="52"/>
                    <a:pt x="5" y="51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44"/>
                    <a:pt x="6" y="43"/>
                    <a:pt x="7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5" y="43"/>
                    <a:pt x="19" y="39"/>
                    <a:pt x="19" y="34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9" y="30"/>
                    <a:pt x="18" y="29"/>
                    <a:pt x="16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3" y="29"/>
                    <a:pt x="0" y="25"/>
                    <a:pt x="0" y="2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6" y="0"/>
                    <a:pt x="29" y="3"/>
                    <a:pt x="29" y="7"/>
                  </a:cubicBezTo>
                  <a:lnTo>
                    <a:pt x="29" y="34"/>
                  </a:lnTo>
                  <a:close/>
                  <a:moveTo>
                    <a:pt x="63" y="34"/>
                  </a:moveTo>
                  <a:cubicBezTo>
                    <a:pt x="63" y="44"/>
                    <a:pt x="54" y="53"/>
                    <a:pt x="43" y="53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40" y="53"/>
                    <a:pt x="39" y="52"/>
                    <a:pt x="39" y="51"/>
                  </a:cubicBezTo>
                  <a:cubicBezTo>
                    <a:pt x="39" y="46"/>
                    <a:pt x="39" y="46"/>
                    <a:pt x="39" y="46"/>
                  </a:cubicBezTo>
                  <a:cubicBezTo>
                    <a:pt x="39" y="44"/>
                    <a:pt x="40" y="43"/>
                    <a:pt x="41" y="43"/>
                  </a:cubicBezTo>
                  <a:cubicBezTo>
                    <a:pt x="43" y="43"/>
                    <a:pt x="43" y="43"/>
                    <a:pt x="43" y="43"/>
                  </a:cubicBezTo>
                  <a:cubicBezTo>
                    <a:pt x="49" y="43"/>
                    <a:pt x="53" y="39"/>
                    <a:pt x="53" y="34"/>
                  </a:cubicBezTo>
                  <a:cubicBezTo>
                    <a:pt x="53" y="32"/>
                    <a:pt x="53" y="32"/>
                    <a:pt x="53" y="32"/>
                  </a:cubicBezTo>
                  <a:cubicBezTo>
                    <a:pt x="53" y="30"/>
                    <a:pt x="52" y="29"/>
                    <a:pt x="50" y="29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37" y="29"/>
                    <a:pt x="34" y="25"/>
                    <a:pt x="34" y="21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3"/>
                    <a:pt x="37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60" y="0"/>
                    <a:pt x="63" y="3"/>
                    <a:pt x="63" y="7"/>
                  </a:cubicBezTo>
                  <a:lnTo>
                    <a:pt x="63" y="34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/>
          </p:spPr>
          <p:txBody>
            <a:bodyPr/>
            <a:lstStyle/>
            <a:p>
              <a:endParaRPr lang="th-TH" sz="815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53736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03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3651" y="4157896"/>
            <a:ext cx="5883875" cy="2242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000" dirty="0">
                <a:solidFill>
                  <a:schemeClr val="bg1"/>
                </a:solidFill>
                <a:latin typeface="IRANSans Medium" panose="020B0506030804020204" pitchFamily="34" charset="-78"/>
                <a:ea typeface="Calibri" panose="020F0502020204030204" pitchFamily="34" charset="0"/>
                <a:cs typeface="IRANSans Medium" panose="020B0506030804020204" pitchFamily="34" charset="-78"/>
              </a:rPr>
              <a:t>فروید  علیه همه اخلاق‌ها، همه ارزش‌های انسانی و همه جلوه‌های متعالی روح بشر بسیج شد و همه چیز را مسخ کرد خودش جای همه مذهب‌ها و همه مکتب‌ها و همه فرهنگ‌ها و همه ارزش‌های انسانی یک مذهب ساخت و نخستین قربانی که در کنار این معبد ذبح شد ارزش‌های انسانی زنان بود.</a:t>
            </a:r>
          </a:p>
          <a:p>
            <a:pPr algn="just" rtl="1">
              <a:lnSpc>
                <a:spcPts val="2167"/>
              </a:lnSpc>
            </a:pPr>
            <a:r>
              <a:rPr lang="fa-IR" sz="2400" dirty="0">
                <a:latin typeface="Aviny" panose="020B0506030804020204" pitchFamily="34" charset="-78"/>
                <a:ea typeface="Calibri" panose="020F0502020204030204" pitchFamily="34" charset="0"/>
                <a:cs typeface="Aviny" panose="020B0506030804020204" pitchFamily="34" charset="-78"/>
              </a:rPr>
              <a:t>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13651" y="1584273"/>
            <a:ext cx="6356863" cy="1754326"/>
            <a:chOff x="113651" y="1584273"/>
            <a:chExt cx="6356863" cy="175432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74071ED-0892-43E7-8917-F74835FD9C50}"/>
                </a:ext>
              </a:extLst>
            </p:cNvPr>
            <p:cNvSpPr txBox="1"/>
            <p:nvPr/>
          </p:nvSpPr>
          <p:spPr>
            <a:xfrm>
              <a:off x="113651" y="1584273"/>
              <a:ext cx="6356863" cy="1754326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fa-IR" sz="5400" b="1" dirty="0" smtClean="0">
                  <a:ln w="15875">
                    <a:noFill/>
                  </a:ln>
                  <a:solidFill>
                    <a:srgbClr val="C00000"/>
                  </a:solidFill>
                  <a:effectLst>
                    <a:glow rad="63500">
                      <a:schemeClr val="bg1"/>
                    </a:glow>
                    <a:outerShdw blurRad="25400" algn="ctr" rotWithShape="0">
                      <a:prstClr val="black"/>
                    </a:outerShdw>
                  </a:effectLst>
                  <a:cs typeface="B Titr" panose="00000700000000000000" pitchFamily="2" charset="-78"/>
                </a:rPr>
                <a:t>باورهای</a:t>
              </a:r>
            </a:p>
            <a:p>
              <a:pPr algn="ctr"/>
              <a:r>
                <a:rPr lang="fa-IR" sz="5400" b="1" dirty="0" smtClean="0">
                  <a:ln w="15875">
                    <a:noFill/>
                  </a:ln>
                  <a:solidFill>
                    <a:srgbClr val="C00000"/>
                  </a:solidFill>
                  <a:effectLst>
                    <a:glow rad="63500">
                      <a:schemeClr val="bg1"/>
                    </a:glow>
                    <a:outerShdw blurRad="25400" algn="ctr" rotWithShape="0">
                      <a:prstClr val="black"/>
                    </a:outerShdw>
                  </a:effectLst>
                  <a:cs typeface="B Titr" panose="00000700000000000000" pitchFamily="2" charset="-78"/>
                </a:rPr>
                <a:t> فروید</a:t>
              </a:r>
              <a:endParaRPr lang="en-US" sz="5400" b="1" dirty="0">
                <a:ln w="15875">
                  <a:noFill/>
                </a:ln>
                <a:solidFill>
                  <a:srgbClr val="C00000"/>
                </a:solidFill>
                <a:effectLst>
                  <a:glow rad="63500">
                    <a:schemeClr val="bg1"/>
                  </a:glow>
                  <a:outerShdw blurRad="25400" algn="ctr" rotWithShape="0">
                    <a:prstClr val="black"/>
                  </a:outerShdw>
                </a:effectLst>
                <a:cs typeface="B Titr" panose="00000700000000000000" pitchFamily="2" charset="-78"/>
              </a:endParaRPr>
            </a:p>
          </p:txBody>
        </p:sp>
        <p:sp>
          <p:nvSpPr>
            <p:cNvPr id="9" name="Freeform 98"/>
            <p:cNvSpPr>
              <a:spLocks noEditPoints="1"/>
            </p:cNvSpPr>
            <p:nvPr/>
          </p:nvSpPr>
          <p:spPr bwMode="auto">
            <a:xfrm>
              <a:off x="4396534" y="1841744"/>
              <a:ext cx="300106" cy="215745"/>
            </a:xfrm>
            <a:custGeom>
              <a:avLst/>
              <a:gdLst>
                <a:gd name="T0" fmla="*/ 2147483646 w 63"/>
                <a:gd name="T1" fmla="*/ 2147483646 h 53"/>
                <a:gd name="T2" fmla="*/ 2147483646 w 63"/>
                <a:gd name="T3" fmla="*/ 2147483646 h 53"/>
                <a:gd name="T4" fmla="*/ 2147483646 w 63"/>
                <a:gd name="T5" fmla="*/ 2147483646 h 53"/>
                <a:gd name="T6" fmla="*/ 2147483646 w 63"/>
                <a:gd name="T7" fmla="*/ 2147483646 h 53"/>
                <a:gd name="T8" fmla="*/ 2147483646 w 63"/>
                <a:gd name="T9" fmla="*/ 2147483646 h 53"/>
                <a:gd name="T10" fmla="*/ 2147483646 w 63"/>
                <a:gd name="T11" fmla="*/ 2147483646 h 53"/>
                <a:gd name="T12" fmla="*/ 2147483646 w 63"/>
                <a:gd name="T13" fmla="*/ 2147483646 h 53"/>
                <a:gd name="T14" fmla="*/ 2147483646 w 63"/>
                <a:gd name="T15" fmla="*/ 2147483646 h 53"/>
                <a:gd name="T16" fmla="*/ 2147483646 w 63"/>
                <a:gd name="T17" fmla="*/ 2147483646 h 53"/>
                <a:gd name="T18" fmla="*/ 2147483646 w 63"/>
                <a:gd name="T19" fmla="*/ 2147483646 h 53"/>
                <a:gd name="T20" fmla="*/ 2147483646 w 63"/>
                <a:gd name="T21" fmla="*/ 2147483646 h 53"/>
                <a:gd name="T22" fmla="*/ 0 w 63"/>
                <a:gd name="T23" fmla="*/ 2147483646 h 53"/>
                <a:gd name="T24" fmla="*/ 0 w 63"/>
                <a:gd name="T25" fmla="*/ 2147483646 h 53"/>
                <a:gd name="T26" fmla="*/ 2147483646 w 63"/>
                <a:gd name="T27" fmla="*/ 0 h 53"/>
                <a:gd name="T28" fmla="*/ 2147483646 w 63"/>
                <a:gd name="T29" fmla="*/ 0 h 53"/>
                <a:gd name="T30" fmla="*/ 2147483646 w 63"/>
                <a:gd name="T31" fmla="*/ 2147483646 h 53"/>
                <a:gd name="T32" fmla="*/ 2147483646 w 63"/>
                <a:gd name="T33" fmla="*/ 2147483646 h 53"/>
                <a:gd name="T34" fmla="*/ 2147483646 w 63"/>
                <a:gd name="T35" fmla="*/ 2147483646 h 53"/>
                <a:gd name="T36" fmla="*/ 2147483646 w 63"/>
                <a:gd name="T37" fmla="*/ 2147483646 h 53"/>
                <a:gd name="T38" fmla="*/ 2147483646 w 63"/>
                <a:gd name="T39" fmla="*/ 2147483646 h 53"/>
                <a:gd name="T40" fmla="*/ 2147483646 w 63"/>
                <a:gd name="T41" fmla="*/ 2147483646 h 53"/>
                <a:gd name="T42" fmla="*/ 2147483646 w 63"/>
                <a:gd name="T43" fmla="*/ 2147483646 h 53"/>
                <a:gd name="T44" fmla="*/ 2147483646 w 63"/>
                <a:gd name="T45" fmla="*/ 2147483646 h 53"/>
                <a:gd name="T46" fmla="*/ 2147483646 w 63"/>
                <a:gd name="T47" fmla="*/ 2147483646 h 53"/>
                <a:gd name="T48" fmla="*/ 2147483646 w 63"/>
                <a:gd name="T49" fmla="*/ 2147483646 h 53"/>
                <a:gd name="T50" fmla="*/ 2147483646 w 63"/>
                <a:gd name="T51" fmla="*/ 2147483646 h 53"/>
                <a:gd name="T52" fmla="*/ 2147483646 w 63"/>
                <a:gd name="T53" fmla="*/ 2147483646 h 53"/>
                <a:gd name="T54" fmla="*/ 2147483646 w 63"/>
                <a:gd name="T55" fmla="*/ 2147483646 h 53"/>
                <a:gd name="T56" fmla="*/ 2147483646 w 63"/>
                <a:gd name="T57" fmla="*/ 2147483646 h 53"/>
                <a:gd name="T58" fmla="*/ 2147483646 w 63"/>
                <a:gd name="T59" fmla="*/ 2147483646 h 53"/>
                <a:gd name="T60" fmla="*/ 2147483646 w 63"/>
                <a:gd name="T61" fmla="*/ 0 h 53"/>
                <a:gd name="T62" fmla="*/ 2147483646 w 63"/>
                <a:gd name="T63" fmla="*/ 0 h 53"/>
                <a:gd name="T64" fmla="*/ 2147483646 w 63"/>
                <a:gd name="T65" fmla="*/ 2147483646 h 53"/>
                <a:gd name="T66" fmla="*/ 2147483646 w 63"/>
                <a:gd name="T67" fmla="*/ 2147483646 h 5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3" h="53">
                  <a:moveTo>
                    <a:pt x="29" y="34"/>
                  </a:moveTo>
                  <a:cubicBezTo>
                    <a:pt x="29" y="44"/>
                    <a:pt x="20" y="53"/>
                    <a:pt x="9" y="53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6" y="53"/>
                    <a:pt x="5" y="52"/>
                    <a:pt x="5" y="51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44"/>
                    <a:pt x="6" y="43"/>
                    <a:pt x="7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5" y="43"/>
                    <a:pt x="19" y="39"/>
                    <a:pt x="19" y="34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9" y="30"/>
                    <a:pt x="18" y="29"/>
                    <a:pt x="16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3" y="29"/>
                    <a:pt x="0" y="25"/>
                    <a:pt x="0" y="2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6" y="0"/>
                    <a:pt x="29" y="3"/>
                    <a:pt x="29" y="7"/>
                  </a:cubicBezTo>
                  <a:lnTo>
                    <a:pt x="29" y="34"/>
                  </a:lnTo>
                  <a:close/>
                  <a:moveTo>
                    <a:pt x="63" y="34"/>
                  </a:moveTo>
                  <a:cubicBezTo>
                    <a:pt x="63" y="44"/>
                    <a:pt x="54" y="53"/>
                    <a:pt x="43" y="53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40" y="53"/>
                    <a:pt x="39" y="52"/>
                    <a:pt x="39" y="51"/>
                  </a:cubicBezTo>
                  <a:cubicBezTo>
                    <a:pt x="39" y="46"/>
                    <a:pt x="39" y="46"/>
                    <a:pt x="39" y="46"/>
                  </a:cubicBezTo>
                  <a:cubicBezTo>
                    <a:pt x="39" y="44"/>
                    <a:pt x="40" y="43"/>
                    <a:pt x="41" y="43"/>
                  </a:cubicBezTo>
                  <a:cubicBezTo>
                    <a:pt x="43" y="43"/>
                    <a:pt x="43" y="43"/>
                    <a:pt x="43" y="43"/>
                  </a:cubicBezTo>
                  <a:cubicBezTo>
                    <a:pt x="49" y="43"/>
                    <a:pt x="53" y="39"/>
                    <a:pt x="53" y="34"/>
                  </a:cubicBezTo>
                  <a:cubicBezTo>
                    <a:pt x="53" y="32"/>
                    <a:pt x="53" y="32"/>
                    <a:pt x="53" y="32"/>
                  </a:cubicBezTo>
                  <a:cubicBezTo>
                    <a:pt x="53" y="30"/>
                    <a:pt x="52" y="29"/>
                    <a:pt x="50" y="29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37" y="29"/>
                    <a:pt x="34" y="25"/>
                    <a:pt x="34" y="21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3"/>
                    <a:pt x="37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60" y="0"/>
                    <a:pt x="63" y="3"/>
                    <a:pt x="63" y="7"/>
                  </a:cubicBezTo>
                  <a:lnTo>
                    <a:pt x="63" y="34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/>
          </p:spPr>
          <p:txBody>
            <a:bodyPr/>
            <a:lstStyle/>
            <a:p>
              <a:endParaRPr lang="th-TH" sz="815">
                <a:solidFill>
                  <a:srgbClr val="C00000"/>
                </a:solidFill>
              </a:endParaRPr>
            </a:p>
          </p:txBody>
        </p:sp>
        <p:sp>
          <p:nvSpPr>
            <p:cNvPr id="10" name="Freeform 98"/>
            <p:cNvSpPr>
              <a:spLocks noEditPoints="1"/>
            </p:cNvSpPr>
            <p:nvPr/>
          </p:nvSpPr>
          <p:spPr bwMode="auto">
            <a:xfrm rot="10800000">
              <a:off x="2124888" y="2866117"/>
              <a:ext cx="300106" cy="215745"/>
            </a:xfrm>
            <a:custGeom>
              <a:avLst/>
              <a:gdLst>
                <a:gd name="T0" fmla="*/ 2147483646 w 63"/>
                <a:gd name="T1" fmla="*/ 2147483646 h 53"/>
                <a:gd name="T2" fmla="*/ 2147483646 w 63"/>
                <a:gd name="T3" fmla="*/ 2147483646 h 53"/>
                <a:gd name="T4" fmla="*/ 2147483646 w 63"/>
                <a:gd name="T5" fmla="*/ 2147483646 h 53"/>
                <a:gd name="T6" fmla="*/ 2147483646 w 63"/>
                <a:gd name="T7" fmla="*/ 2147483646 h 53"/>
                <a:gd name="T8" fmla="*/ 2147483646 w 63"/>
                <a:gd name="T9" fmla="*/ 2147483646 h 53"/>
                <a:gd name="T10" fmla="*/ 2147483646 w 63"/>
                <a:gd name="T11" fmla="*/ 2147483646 h 53"/>
                <a:gd name="T12" fmla="*/ 2147483646 w 63"/>
                <a:gd name="T13" fmla="*/ 2147483646 h 53"/>
                <a:gd name="T14" fmla="*/ 2147483646 w 63"/>
                <a:gd name="T15" fmla="*/ 2147483646 h 53"/>
                <a:gd name="T16" fmla="*/ 2147483646 w 63"/>
                <a:gd name="T17" fmla="*/ 2147483646 h 53"/>
                <a:gd name="T18" fmla="*/ 2147483646 w 63"/>
                <a:gd name="T19" fmla="*/ 2147483646 h 53"/>
                <a:gd name="T20" fmla="*/ 2147483646 w 63"/>
                <a:gd name="T21" fmla="*/ 2147483646 h 53"/>
                <a:gd name="T22" fmla="*/ 0 w 63"/>
                <a:gd name="T23" fmla="*/ 2147483646 h 53"/>
                <a:gd name="T24" fmla="*/ 0 w 63"/>
                <a:gd name="T25" fmla="*/ 2147483646 h 53"/>
                <a:gd name="T26" fmla="*/ 2147483646 w 63"/>
                <a:gd name="T27" fmla="*/ 0 h 53"/>
                <a:gd name="T28" fmla="*/ 2147483646 w 63"/>
                <a:gd name="T29" fmla="*/ 0 h 53"/>
                <a:gd name="T30" fmla="*/ 2147483646 w 63"/>
                <a:gd name="T31" fmla="*/ 2147483646 h 53"/>
                <a:gd name="T32" fmla="*/ 2147483646 w 63"/>
                <a:gd name="T33" fmla="*/ 2147483646 h 53"/>
                <a:gd name="T34" fmla="*/ 2147483646 w 63"/>
                <a:gd name="T35" fmla="*/ 2147483646 h 53"/>
                <a:gd name="T36" fmla="*/ 2147483646 w 63"/>
                <a:gd name="T37" fmla="*/ 2147483646 h 53"/>
                <a:gd name="T38" fmla="*/ 2147483646 w 63"/>
                <a:gd name="T39" fmla="*/ 2147483646 h 53"/>
                <a:gd name="T40" fmla="*/ 2147483646 w 63"/>
                <a:gd name="T41" fmla="*/ 2147483646 h 53"/>
                <a:gd name="T42" fmla="*/ 2147483646 w 63"/>
                <a:gd name="T43" fmla="*/ 2147483646 h 53"/>
                <a:gd name="T44" fmla="*/ 2147483646 w 63"/>
                <a:gd name="T45" fmla="*/ 2147483646 h 53"/>
                <a:gd name="T46" fmla="*/ 2147483646 w 63"/>
                <a:gd name="T47" fmla="*/ 2147483646 h 53"/>
                <a:gd name="T48" fmla="*/ 2147483646 w 63"/>
                <a:gd name="T49" fmla="*/ 2147483646 h 53"/>
                <a:gd name="T50" fmla="*/ 2147483646 w 63"/>
                <a:gd name="T51" fmla="*/ 2147483646 h 53"/>
                <a:gd name="T52" fmla="*/ 2147483646 w 63"/>
                <a:gd name="T53" fmla="*/ 2147483646 h 53"/>
                <a:gd name="T54" fmla="*/ 2147483646 w 63"/>
                <a:gd name="T55" fmla="*/ 2147483646 h 53"/>
                <a:gd name="T56" fmla="*/ 2147483646 w 63"/>
                <a:gd name="T57" fmla="*/ 2147483646 h 53"/>
                <a:gd name="T58" fmla="*/ 2147483646 w 63"/>
                <a:gd name="T59" fmla="*/ 2147483646 h 53"/>
                <a:gd name="T60" fmla="*/ 2147483646 w 63"/>
                <a:gd name="T61" fmla="*/ 0 h 53"/>
                <a:gd name="T62" fmla="*/ 2147483646 w 63"/>
                <a:gd name="T63" fmla="*/ 0 h 53"/>
                <a:gd name="T64" fmla="*/ 2147483646 w 63"/>
                <a:gd name="T65" fmla="*/ 2147483646 h 53"/>
                <a:gd name="T66" fmla="*/ 2147483646 w 63"/>
                <a:gd name="T67" fmla="*/ 2147483646 h 5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3" h="53">
                  <a:moveTo>
                    <a:pt x="29" y="34"/>
                  </a:moveTo>
                  <a:cubicBezTo>
                    <a:pt x="29" y="44"/>
                    <a:pt x="20" y="53"/>
                    <a:pt x="9" y="53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6" y="53"/>
                    <a:pt x="5" y="52"/>
                    <a:pt x="5" y="51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44"/>
                    <a:pt x="6" y="43"/>
                    <a:pt x="7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5" y="43"/>
                    <a:pt x="19" y="39"/>
                    <a:pt x="19" y="34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9" y="30"/>
                    <a:pt x="18" y="29"/>
                    <a:pt x="16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3" y="29"/>
                    <a:pt x="0" y="25"/>
                    <a:pt x="0" y="2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6" y="0"/>
                    <a:pt x="29" y="3"/>
                    <a:pt x="29" y="7"/>
                  </a:cubicBezTo>
                  <a:lnTo>
                    <a:pt x="29" y="34"/>
                  </a:lnTo>
                  <a:close/>
                  <a:moveTo>
                    <a:pt x="63" y="34"/>
                  </a:moveTo>
                  <a:cubicBezTo>
                    <a:pt x="63" y="44"/>
                    <a:pt x="54" y="53"/>
                    <a:pt x="43" y="53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40" y="53"/>
                    <a:pt x="39" y="52"/>
                    <a:pt x="39" y="51"/>
                  </a:cubicBezTo>
                  <a:cubicBezTo>
                    <a:pt x="39" y="46"/>
                    <a:pt x="39" y="46"/>
                    <a:pt x="39" y="46"/>
                  </a:cubicBezTo>
                  <a:cubicBezTo>
                    <a:pt x="39" y="44"/>
                    <a:pt x="40" y="43"/>
                    <a:pt x="41" y="43"/>
                  </a:cubicBezTo>
                  <a:cubicBezTo>
                    <a:pt x="43" y="43"/>
                    <a:pt x="43" y="43"/>
                    <a:pt x="43" y="43"/>
                  </a:cubicBezTo>
                  <a:cubicBezTo>
                    <a:pt x="49" y="43"/>
                    <a:pt x="53" y="39"/>
                    <a:pt x="53" y="34"/>
                  </a:cubicBezTo>
                  <a:cubicBezTo>
                    <a:pt x="53" y="32"/>
                    <a:pt x="53" y="32"/>
                    <a:pt x="53" y="32"/>
                  </a:cubicBezTo>
                  <a:cubicBezTo>
                    <a:pt x="53" y="30"/>
                    <a:pt x="52" y="29"/>
                    <a:pt x="50" y="29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37" y="29"/>
                    <a:pt x="34" y="25"/>
                    <a:pt x="34" y="21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3"/>
                    <a:pt x="37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60" y="0"/>
                    <a:pt x="63" y="3"/>
                    <a:pt x="63" y="7"/>
                  </a:cubicBezTo>
                  <a:lnTo>
                    <a:pt x="63" y="34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/>
          </p:spPr>
          <p:txBody>
            <a:bodyPr/>
            <a:lstStyle/>
            <a:p>
              <a:endParaRPr lang="th-TH" sz="815">
                <a:solidFill>
                  <a:srgbClr val="C00000"/>
                </a:solidFill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1219198" y="778450"/>
            <a:ext cx="4048428" cy="552011"/>
          </a:xfrm>
          <a:prstGeom prst="rect">
            <a:avLst/>
          </a:prstGeom>
          <a:effectLst>
            <a:glow rad="355600">
              <a:srgbClr val="00B0F0"/>
            </a:glow>
          </a:effectLst>
        </p:spPr>
        <p:txBody>
          <a:bodyPr wrap="square">
            <a:spAutoFit/>
          </a:bodyPr>
          <a:lstStyle/>
          <a:p>
            <a:pPr algn="ctr" rtl="1"/>
            <a:r>
              <a:rPr lang="fa-IR" sz="2987" dirty="0" smtClean="0">
                <a:solidFill>
                  <a:schemeClr val="bg1"/>
                </a:solidFill>
                <a:latin typeface="Lalezar" panose="00000500000000000000" pitchFamily="50" charset="-78"/>
                <a:cs typeface="B Titr" panose="00000700000000000000" pitchFamily="2" charset="-78"/>
              </a:rPr>
              <a:t>علت دوم</a:t>
            </a:r>
            <a:endParaRPr lang="fa-IR" sz="2987" dirty="0">
              <a:solidFill>
                <a:schemeClr val="bg1"/>
              </a:solidFill>
              <a:latin typeface="Lalezar" panose="00000500000000000000" pitchFamily="50" charset="-78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9320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192001" cy="8026256"/>
            <a:chOff x="1247033" y="548601"/>
            <a:chExt cx="9697935" cy="638435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42" b="4682"/>
            <a:stretch/>
          </p:blipFill>
          <p:spPr>
            <a:xfrm>
              <a:off x="1247033" y="548601"/>
              <a:ext cx="9697935" cy="6384359"/>
            </a:xfrm>
            <a:prstGeom prst="rect">
              <a:avLst/>
            </a:prstGeom>
          </p:spPr>
        </p:pic>
        <p:sp>
          <p:nvSpPr>
            <p:cNvPr id="7" name="Rounded Rectangle 6"/>
            <p:cNvSpPr/>
            <p:nvPr/>
          </p:nvSpPr>
          <p:spPr>
            <a:xfrm>
              <a:off x="2473178" y="4889599"/>
              <a:ext cx="560201" cy="434192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fa-IR" sz="1155"/>
            </a:p>
          </p:txBody>
        </p:sp>
        <p:sp>
          <p:nvSpPr>
            <p:cNvPr id="10" name="Rounded Rectangle 9"/>
            <p:cNvSpPr/>
            <p:nvPr/>
          </p:nvSpPr>
          <p:spPr>
            <a:xfrm flipV="1">
              <a:off x="5626033" y="2956580"/>
              <a:ext cx="343232" cy="72796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fa-IR" sz="1155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90423" y="2687093"/>
            <a:ext cx="10092498" cy="2545119"/>
            <a:chOff x="890423" y="2368084"/>
            <a:chExt cx="10092498" cy="2545119"/>
          </a:xfrm>
        </p:grpSpPr>
        <p:sp>
          <p:nvSpPr>
            <p:cNvPr id="9" name="Rectangle 8"/>
            <p:cNvSpPr/>
            <p:nvPr/>
          </p:nvSpPr>
          <p:spPr>
            <a:xfrm>
              <a:off x="890423" y="2368084"/>
              <a:ext cx="10092498" cy="2505686"/>
            </a:xfrm>
            <a:prstGeom prst="rect">
              <a:avLst/>
            </a:prstGeom>
            <a:solidFill>
              <a:schemeClr val="lt1">
                <a:alpha val="63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fa-IR" sz="1155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203071" y="2452273"/>
              <a:ext cx="9467201" cy="246093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lvl="0" algn="ctr" rtl="1">
                <a:lnSpc>
                  <a:spcPct val="150000"/>
                </a:lnSpc>
              </a:pPr>
              <a:r>
                <a:rPr lang="fa-IR" sz="2052" dirty="0" smtClean="0">
                  <a:solidFill>
                    <a:schemeClr val="tx1"/>
                  </a:solidFill>
                  <a:latin typeface="IRANSans Medium" panose="020B0506030804020204" pitchFamily="34" charset="-78"/>
                  <a:ea typeface="Calibri" panose="020F0502020204030204" pitchFamily="34" charset="0"/>
                  <a:cs typeface="IRANSans Medium" panose="020B0506030804020204" pitchFamily="34" charset="-78"/>
                </a:rPr>
                <a:t>استثمار گران اقتصادی برای ایجاد و توسعه بازارهای مصرف که برای حیات اقتصادی آنان اهمیت خاصی دارد فرهنگ آرایش و ابتذال در بین زنان کشورهای جهان را ترویج می کنند زیرا از این طریق آنان بهتر و آسان‌تر به اهداف اقتصادی خود دست می یابند. از نظر آنان در صورت روی آوردن زنان به فرهنگ خود آرایی و بی بند و باری نه تنها کالای تولیدی را مصرف می‌کنند بلکه در خدمت تشویق دیگران برای مصرف قرار می گیرند. </a:t>
              </a:r>
              <a:endParaRPr lang="fa-IR" sz="2052" b="1" dirty="0">
                <a:solidFill>
                  <a:schemeClr val="tx1"/>
                </a:solidFill>
                <a:latin typeface="IRANSans Medium" panose="020B0506030804020204" pitchFamily="34" charset="-78"/>
                <a:ea typeface="Calibri" panose="020F0502020204030204" pitchFamily="34" charset="0"/>
                <a:cs typeface="IRANSans Medium" panose="020B0506030804020204" pitchFamily="34" charset="-78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192279" y="529737"/>
            <a:ext cx="6506916" cy="2241545"/>
            <a:chOff x="4192279" y="529737"/>
            <a:chExt cx="6506916" cy="224154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74071ED-0892-43E7-8917-F74835FD9C50}"/>
                </a:ext>
              </a:extLst>
            </p:cNvPr>
            <p:cNvSpPr txBox="1"/>
            <p:nvPr/>
          </p:nvSpPr>
          <p:spPr>
            <a:xfrm>
              <a:off x="4192279" y="1016956"/>
              <a:ext cx="6356863" cy="1754326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fa-IR" sz="5400" b="1" dirty="0" smtClean="0">
                  <a:ln w="15875">
                    <a:noFill/>
                  </a:ln>
                  <a:solidFill>
                    <a:srgbClr val="C00000"/>
                  </a:solidFill>
                  <a:effectLst>
                    <a:glow rad="63500">
                      <a:schemeClr val="bg1"/>
                    </a:glow>
                    <a:outerShdw blurRad="25400" algn="ctr" rotWithShape="0">
                      <a:prstClr val="black"/>
                    </a:outerShdw>
                  </a:effectLst>
                  <a:cs typeface="B Titr" panose="00000700000000000000" pitchFamily="2" charset="-78"/>
                </a:rPr>
                <a:t>ترویج </a:t>
              </a:r>
              <a:r>
                <a:rPr lang="fa-IR" sz="5400" b="1" dirty="0">
                  <a:ln w="15875">
                    <a:noFill/>
                  </a:ln>
                  <a:solidFill>
                    <a:srgbClr val="C00000"/>
                  </a:solidFill>
                  <a:effectLst>
                    <a:glow rad="63500">
                      <a:schemeClr val="bg1"/>
                    </a:glow>
                    <a:outerShdw blurRad="25400" algn="ctr" rotWithShape="0">
                      <a:prstClr val="black"/>
                    </a:outerShdw>
                  </a:effectLst>
                  <a:cs typeface="B Titr" panose="00000700000000000000" pitchFamily="2" charset="-78"/>
                </a:rPr>
                <a:t>فرهنگ آرایش و ابتذال</a:t>
              </a:r>
            </a:p>
          </p:txBody>
        </p:sp>
        <p:sp>
          <p:nvSpPr>
            <p:cNvPr id="14" name="Freeform 98"/>
            <p:cNvSpPr>
              <a:spLocks noEditPoints="1"/>
            </p:cNvSpPr>
            <p:nvPr/>
          </p:nvSpPr>
          <p:spPr bwMode="auto">
            <a:xfrm>
              <a:off x="10399089" y="529737"/>
              <a:ext cx="300106" cy="215745"/>
            </a:xfrm>
            <a:custGeom>
              <a:avLst/>
              <a:gdLst>
                <a:gd name="T0" fmla="*/ 2147483646 w 63"/>
                <a:gd name="T1" fmla="*/ 2147483646 h 53"/>
                <a:gd name="T2" fmla="*/ 2147483646 w 63"/>
                <a:gd name="T3" fmla="*/ 2147483646 h 53"/>
                <a:gd name="T4" fmla="*/ 2147483646 w 63"/>
                <a:gd name="T5" fmla="*/ 2147483646 h 53"/>
                <a:gd name="T6" fmla="*/ 2147483646 w 63"/>
                <a:gd name="T7" fmla="*/ 2147483646 h 53"/>
                <a:gd name="T8" fmla="*/ 2147483646 w 63"/>
                <a:gd name="T9" fmla="*/ 2147483646 h 53"/>
                <a:gd name="T10" fmla="*/ 2147483646 w 63"/>
                <a:gd name="T11" fmla="*/ 2147483646 h 53"/>
                <a:gd name="T12" fmla="*/ 2147483646 w 63"/>
                <a:gd name="T13" fmla="*/ 2147483646 h 53"/>
                <a:gd name="T14" fmla="*/ 2147483646 w 63"/>
                <a:gd name="T15" fmla="*/ 2147483646 h 53"/>
                <a:gd name="T16" fmla="*/ 2147483646 w 63"/>
                <a:gd name="T17" fmla="*/ 2147483646 h 53"/>
                <a:gd name="T18" fmla="*/ 2147483646 w 63"/>
                <a:gd name="T19" fmla="*/ 2147483646 h 53"/>
                <a:gd name="T20" fmla="*/ 2147483646 w 63"/>
                <a:gd name="T21" fmla="*/ 2147483646 h 53"/>
                <a:gd name="T22" fmla="*/ 0 w 63"/>
                <a:gd name="T23" fmla="*/ 2147483646 h 53"/>
                <a:gd name="T24" fmla="*/ 0 w 63"/>
                <a:gd name="T25" fmla="*/ 2147483646 h 53"/>
                <a:gd name="T26" fmla="*/ 2147483646 w 63"/>
                <a:gd name="T27" fmla="*/ 0 h 53"/>
                <a:gd name="T28" fmla="*/ 2147483646 w 63"/>
                <a:gd name="T29" fmla="*/ 0 h 53"/>
                <a:gd name="T30" fmla="*/ 2147483646 w 63"/>
                <a:gd name="T31" fmla="*/ 2147483646 h 53"/>
                <a:gd name="T32" fmla="*/ 2147483646 w 63"/>
                <a:gd name="T33" fmla="*/ 2147483646 h 53"/>
                <a:gd name="T34" fmla="*/ 2147483646 w 63"/>
                <a:gd name="T35" fmla="*/ 2147483646 h 53"/>
                <a:gd name="T36" fmla="*/ 2147483646 w 63"/>
                <a:gd name="T37" fmla="*/ 2147483646 h 53"/>
                <a:gd name="T38" fmla="*/ 2147483646 w 63"/>
                <a:gd name="T39" fmla="*/ 2147483646 h 53"/>
                <a:gd name="T40" fmla="*/ 2147483646 w 63"/>
                <a:gd name="T41" fmla="*/ 2147483646 h 53"/>
                <a:gd name="T42" fmla="*/ 2147483646 w 63"/>
                <a:gd name="T43" fmla="*/ 2147483646 h 53"/>
                <a:gd name="T44" fmla="*/ 2147483646 w 63"/>
                <a:gd name="T45" fmla="*/ 2147483646 h 53"/>
                <a:gd name="T46" fmla="*/ 2147483646 w 63"/>
                <a:gd name="T47" fmla="*/ 2147483646 h 53"/>
                <a:gd name="T48" fmla="*/ 2147483646 w 63"/>
                <a:gd name="T49" fmla="*/ 2147483646 h 53"/>
                <a:gd name="T50" fmla="*/ 2147483646 w 63"/>
                <a:gd name="T51" fmla="*/ 2147483646 h 53"/>
                <a:gd name="T52" fmla="*/ 2147483646 w 63"/>
                <a:gd name="T53" fmla="*/ 2147483646 h 53"/>
                <a:gd name="T54" fmla="*/ 2147483646 w 63"/>
                <a:gd name="T55" fmla="*/ 2147483646 h 53"/>
                <a:gd name="T56" fmla="*/ 2147483646 w 63"/>
                <a:gd name="T57" fmla="*/ 2147483646 h 53"/>
                <a:gd name="T58" fmla="*/ 2147483646 w 63"/>
                <a:gd name="T59" fmla="*/ 2147483646 h 53"/>
                <a:gd name="T60" fmla="*/ 2147483646 w 63"/>
                <a:gd name="T61" fmla="*/ 0 h 53"/>
                <a:gd name="T62" fmla="*/ 2147483646 w 63"/>
                <a:gd name="T63" fmla="*/ 0 h 53"/>
                <a:gd name="T64" fmla="*/ 2147483646 w 63"/>
                <a:gd name="T65" fmla="*/ 2147483646 h 53"/>
                <a:gd name="T66" fmla="*/ 2147483646 w 63"/>
                <a:gd name="T67" fmla="*/ 2147483646 h 5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3" h="53">
                  <a:moveTo>
                    <a:pt x="29" y="34"/>
                  </a:moveTo>
                  <a:cubicBezTo>
                    <a:pt x="29" y="44"/>
                    <a:pt x="20" y="53"/>
                    <a:pt x="9" y="53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6" y="53"/>
                    <a:pt x="5" y="52"/>
                    <a:pt x="5" y="51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44"/>
                    <a:pt x="6" y="43"/>
                    <a:pt x="7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5" y="43"/>
                    <a:pt x="19" y="39"/>
                    <a:pt x="19" y="34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9" y="30"/>
                    <a:pt x="18" y="29"/>
                    <a:pt x="16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3" y="29"/>
                    <a:pt x="0" y="25"/>
                    <a:pt x="0" y="2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6" y="0"/>
                    <a:pt x="29" y="3"/>
                    <a:pt x="29" y="7"/>
                  </a:cubicBezTo>
                  <a:lnTo>
                    <a:pt x="29" y="34"/>
                  </a:lnTo>
                  <a:close/>
                  <a:moveTo>
                    <a:pt x="63" y="34"/>
                  </a:moveTo>
                  <a:cubicBezTo>
                    <a:pt x="63" y="44"/>
                    <a:pt x="54" y="53"/>
                    <a:pt x="43" y="53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40" y="53"/>
                    <a:pt x="39" y="52"/>
                    <a:pt x="39" y="51"/>
                  </a:cubicBezTo>
                  <a:cubicBezTo>
                    <a:pt x="39" y="46"/>
                    <a:pt x="39" y="46"/>
                    <a:pt x="39" y="46"/>
                  </a:cubicBezTo>
                  <a:cubicBezTo>
                    <a:pt x="39" y="44"/>
                    <a:pt x="40" y="43"/>
                    <a:pt x="41" y="43"/>
                  </a:cubicBezTo>
                  <a:cubicBezTo>
                    <a:pt x="43" y="43"/>
                    <a:pt x="43" y="43"/>
                    <a:pt x="43" y="43"/>
                  </a:cubicBezTo>
                  <a:cubicBezTo>
                    <a:pt x="49" y="43"/>
                    <a:pt x="53" y="39"/>
                    <a:pt x="53" y="34"/>
                  </a:cubicBezTo>
                  <a:cubicBezTo>
                    <a:pt x="53" y="32"/>
                    <a:pt x="53" y="32"/>
                    <a:pt x="53" y="32"/>
                  </a:cubicBezTo>
                  <a:cubicBezTo>
                    <a:pt x="53" y="30"/>
                    <a:pt x="52" y="29"/>
                    <a:pt x="50" y="29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37" y="29"/>
                    <a:pt x="34" y="25"/>
                    <a:pt x="34" y="21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3"/>
                    <a:pt x="37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60" y="0"/>
                    <a:pt x="63" y="3"/>
                    <a:pt x="63" y="7"/>
                  </a:cubicBezTo>
                  <a:lnTo>
                    <a:pt x="63" y="34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/>
          </p:spPr>
          <p:txBody>
            <a:bodyPr/>
            <a:lstStyle/>
            <a:p>
              <a:endParaRPr lang="th-TH" sz="815">
                <a:solidFill>
                  <a:srgbClr val="C00000"/>
                </a:solidFill>
              </a:endParaRPr>
            </a:p>
          </p:txBody>
        </p:sp>
        <p:sp>
          <p:nvSpPr>
            <p:cNvPr id="15" name="Freeform 98"/>
            <p:cNvSpPr>
              <a:spLocks noEditPoints="1"/>
            </p:cNvSpPr>
            <p:nvPr/>
          </p:nvSpPr>
          <p:spPr bwMode="auto">
            <a:xfrm rot="10800000">
              <a:off x="6358597" y="1866602"/>
              <a:ext cx="300106" cy="215745"/>
            </a:xfrm>
            <a:custGeom>
              <a:avLst/>
              <a:gdLst>
                <a:gd name="T0" fmla="*/ 2147483646 w 63"/>
                <a:gd name="T1" fmla="*/ 2147483646 h 53"/>
                <a:gd name="T2" fmla="*/ 2147483646 w 63"/>
                <a:gd name="T3" fmla="*/ 2147483646 h 53"/>
                <a:gd name="T4" fmla="*/ 2147483646 w 63"/>
                <a:gd name="T5" fmla="*/ 2147483646 h 53"/>
                <a:gd name="T6" fmla="*/ 2147483646 w 63"/>
                <a:gd name="T7" fmla="*/ 2147483646 h 53"/>
                <a:gd name="T8" fmla="*/ 2147483646 w 63"/>
                <a:gd name="T9" fmla="*/ 2147483646 h 53"/>
                <a:gd name="T10" fmla="*/ 2147483646 w 63"/>
                <a:gd name="T11" fmla="*/ 2147483646 h 53"/>
                <a:gd name="T12" fmla="*/ 2147483646 w 63"/>
                <a:gd name="T13" fmla="*/ 2147483646 h 53"/>
                <a:gd name="T14" fmla="*/ 2147483646 w 63"/>
                <a:gd name="T15" fmla="*/ 2147483646 h 53"/>
                <a:gd name="T16" fmla="*/ 2147483646 w 63"/>
                <a:gd name="T17" fmla="*/ 2147483646 h 53"/>
                <a:gd name="T18" fmla="*/ 2147483646 w 63"/>
                <a:gd name="T19" fmla="*/ 2147483646 h 53"/>
                <a:gd name="T20" fmla="*/ 2147483646 w 63"/>
                <a:gd name="T21" fmla="*/ 2147483646 h 53"/>
                <a:gd name="T22" fmla="*/ 0 w 63"/>
                <a:gd name="T23" fmla="*/ 2147483646 h 53"/>
                <a:gd name="T24" fmla="*/ 0 w 63"/>
                <a:gd name="T25" fmla="*/ 2147483646 h 53"/>
                <a:gd name="T26" fmla="*/ 2147483646 w 63"/>
                <a:gd name="T27" fmla="*/ 0 h 53"/>
                <a:gd name="T28" fmla="*/ 2147483646 w 63"/>
                <a:gd name="T29" fmla="*/ 0 h 53"/>
                <a:gd name="T30" fmla="*/ 2147483646 w 63"/>
                <a:gd name="T31" fmla="*/ 2147483646 h 53"/>
                <a:gd name="T32" fmla="*/ 2147483646 w 63"/>
                <a:gd name="T33" fmla="*/ 2147483646 h 53"/>
                <a:gd name="T34" fmla="*/ 2147483646 w 63"/>
                <a:gd name="T35" fmla="*/ 2147483646 h 53"/>
                <a:gd name="T36" fmla="*/ 2147483646 w 63"/>
                <a:gd name="T37" fmla="*/ 2147483646 h 53"/>
                <a:gd name="T38" fmla="*/ 2147483646 w 63"/>
                <a:gd name="T39" fmla="*/ 2147483646 h 53"/>
                <a:gd name="T40" fmla="*/ 2147483646 w 63"/>
                <a:gd name="T41" fmla="*/ 2147483646 h 53"/>
                <a:gd name="T42" fmla="*/ 2147483646 w 63"/>
                <a:gd name="T43" fmla="*/ 2147483646 h 53"/>
                <a:gd name="T44" fmla="*/ 2147483646 w 63"/>
                <a:gd name="T45" fmla="*/ 2147483646 h 53"/>
                <a:gd name="T46" fmla="*/ 2147483646 w 63"/>
                <a:gd name="T47" fmla="*/ 2147483646 h 53"/>
                <a:gd name="T48" fmla="*/ 2147483646 w 63"/>
                <a:gd name="T49" fmla="*/ 2147483646 h 53"/>
                <a:gd name="T50" fmla="*/ 2147483646 w 63"/>
                <a:gd name="T51" fmla="*/ 2147483646 h 53"/>
                <a:gd name="T52" fmla="*/ 2147483646 w 63"/>
                <a:gd name="T53" fmla="*/ 2147483646 h 53"/>
                <a:gd name="T54" fmla="*/ 2147483646 w 63"/>
                <a:gd name="T55" fmla="*/ 2147483646 h 53"/>
                <a:gd name="T56" fmla="*/ 2147483646 w 63"/>
                <a:gd name="T57" fmla="*/ 2147483646 h 53"/>
                <a:gd name="T58" fmla="*/ 2147483646 w 63"/>
                <a:gd name="T59" fmla="*/ 2147483646 h 53"/>
                <a:gd name="T60" fmla="*/ 2147483646 w 63"/>
                <a:gd name="T61" fmla="*/ 0 h 53"/>
                <a:gd name="T62" fmla="*/ 2147483646 w 63"/>
                <a:gd name="T63" fmla="*/ 0 h 53"/>
                <a:gd name="T64" fmla="*/ 2147483646 w 63"/>
                <a:gd name="T65" fmla="*/ 2147483646 h 53"/>
                <a:gd name="T66" fmla="*/ 2147483646 w 63"/>
                <a:gd name="T67" fmla="*/ 2147483646 h 5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3" h="53">
                  <a:moveTo>
                    <a:pt x="29" y="34"/>
                  </a:moveTo>
                  <a:cubicBezTo>
                    <a:pt x="29" y="44"/>
                    <a:pt x="20" y="53"/>
                    <a:pt x="9" y="53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6" y="53"/>
                    <a:pt x="5" y="52"/>
                    <a:pt x="5" y="51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44"/>
                    <a:pt x="6" y="43"/>
                    <a:pt x="7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5" y="43"/>
                    <a:pt x="19" y="39"/>
                    <a:pt x="19" y="34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9" y="30"/>
                    <a:pt x="18" y="29"/>
                    <a:pt x="16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3" y="29"/>
                    <a:pt x="0" y="25"/>
                    <a:pt x="0" y="2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6" y="0"/>
                    <a:pt x="29" y="3"/>
                    <a:pt x="29" y="7"/>
                  </a:cubicBezTo>
                  <a:lnTo>
                    <a:pt x="29" y="34"/>
                  </a:lnTo>
                  <a:close/>
                  <a:moveTo>
                    <a:pt x="63" y="34"/>
                  </a:moveTo>
                  <a:cubicBezTo>
                    <a:pt x="63" y="44"/>
                    <a:pt x="54" y="53"/>
                    <a:pt x="43" y="53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40" y="53"/>
                    <a:pt x="39" y="52"/>
                    <a:pt x="39" y="51"/>
                  </a:cubicBezTo>
                  <a:cubicBezTo>
                    <a:pt x="39" y="46"/>
                    <a:pt x="39" y="46"/>
                    <a:pt x="39" y="46"/>
                  </a:cubicBezTo>
                  <a:cubicBezTo>
                    <a:pt x="39" y="44"/>
                    <a:pt x="40" y="43"/>
                    <a:pt x="41" y="43"/>
                  </a:cubicBezTo>
                  <a:cubicBezTo>
                    <a:pt x="43" y="43"/>
                    <a:pt x="43" y="43"/>
                    <a:pt x="43" y="43"/>
                  </a:cubicBezTo>
                  <a:cubicBezTo>
                    <a:pt x="49" y="43"/>
                    <a:pt x="53" y="39"/>
                    <a:pt x="53" y="34"/>
                  </a:cubicBezTo>
                  <a:cubicBezTo>
                    <a:pt x="53" y="32"/>
                    <a:pt x="53" y="32"/>
                    <a:pt x="53" y="32"/>
                  </a:cubicBezTo>
                  <a:cubicBezTo>
                    <a:pt x="53" y="30"/>
                    <a:pt x="52" y="29"/>
                    <a:pt x="50" y="29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37" y="29"/>
                    <a:pt x="34" y="25"/>
                    <a:pt x="34" y="21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3"/>
                    <a:pt x="37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60" y="0"/>
                    <a:pt x="63" y="3"/>
                    <a:pt x="63" y="7"/>
                  </a:cubicBezTo>
                  <a:lnTo>
                    <a:pt x="63" y="34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/>
          </p:spPr>
          <p:txBody>
            <a:bodyPr/>
            <a:lstStyle/>
            <a:p>
              <a:endParaRPr lang="th-TH" sz="815">
                <a:solidFill>
                  <a:srgbClr val="C00000"/>
                </a:solidFill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5505169" y="422850"/>
            <a:ext cx="4048428" cy="552011"/>
          </a:xfrm>
          <a:prstGeom prst="rect">
            <a:avLst/>
          </a:prstGeom>
          <a:effectLst>
            <a:glow rad="355600">
              <a:srgbClr val="00B0F0"/>
            </a:glow>
          </a:effectLst>
        </p:spPr>
        <p:txBody>
          <a:bodyPr wrap="square">
            <a:spAutoFit/>
          </a:bodyPr>
          <a:lstStyle/>
          <a:p>
            <a:pPr algn="ctr" rtl="1"/>
            <a:r>
              <a:rPr lang="fa-IR" sz="2987" dirty="0" smtClean="0">
                <a:latin typeface="Lalezar" panose="00000500000000000000" pitchFamily="50" charset="-78"/>
                <a:cs typeface="B Titr" panose="00000700000000000000" pitchFamily="2" charset="-78"/>
              </a:rPr>
              <a:t>علت سوم</a:t>
            </a:r>
            <a:endParaRPr lang="fa-IR" sz="2987" dirty="0">
              <a:latin typeface="Lalezar" panose="00000500000000000000" pitchFamily="50" charset="-78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0114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" y="2709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10365" y="1103622"/>
            <a:ext cx="200725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a-IR" sz="2800" dirty="0">
                <a:solidFill>
                  <a:schemeClr val="bg1"/>
                </a:solidFill>
                <a:latin typeface="Lalezar" panose="00000500000000000000" pitchFamily="50" charset="-78"/>
                <a:cs typeface="B Titr" panose="00000700000000000000" pitchFamily="2" charset="-78"/>
              </a:rPr>
              <a:t>انسان‌محوری روح حاکم بر همه این تغییرات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9290453" y="499370"/>
            <a:ext cx="3400917" cy="240217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718629" y="2458766"/>
            <a:ext cx="6249913" cy="4437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rtl="1">
              <a:buFont typeface="Wingdings" panose="05000000000000000000" pitchFamily="2" charset="2"/>
              <a:buChar char="q"/>
            </a:pPr>
            <a:r>
              <a:rPr lang="fa-IR" sz="2200" dirty="0">
                <a:latin typeface="IRANSans Medium" panose="020B0506030804020204" pitchFamily="34" charset="-78"/>
                <a:ea typeface="Calibri" panose="020F0502020204030204" pitchFamily="34" charset="0"/>
                <a:cs typeface="IRANSans Medium" panose="020B0506030804020204" pitchFamily="34" charset="-78"/>
              </a:rPr>
              <a:t>بر اساس چنین چهان‌بینی، جهان مخلوق خدا نیست البته انسان هم جایگاه ویژه‌ای ندارد بلکه فقط انسان را موجودی جسمانی می‌داند که اختلاف جنسیت زن و مرد مایه گرمی بازار و رونق اقتصاد سرمایه داری می‌شود. </a:t>
            </a:r>
            <a:endParaRPr lang="fa-IR" sz="2200" dirty="0" smtClean="0">
              <a:latin typeface="IRANSans Medium" panose="020B0506030804020204" pitchFamily="34" charset="-78"/>
              <a:ea typeface="Calibri" panose="020F0502020204030204" pitchFamily="34" charset="0"/>
              <a:cs typeface="IRANSans Medium" panose="020B0506030804020204" pitchFamily="34" charset="-78"/>
            </a:endParaRPr>
          </a:p>
          <a:p>
            <a:pPr marL="342900" indent="-342900" algn="just" rtl="1">
              <a:buFont typeface="Wingdings" panose="05000000000000000000" pitchFamily="2" charset="2"/>
              <a:buChar char="q"/>
            </a:pPr>
            <a:r>
              <a:rPr lang="fa-IR" sz="2200" dirty="0" smtClean="0">
                <a:latin typeface="IRANSans Medium" panose="020B0506030804020204" pitchFamily="34" charset="-78"/>
                <a:ea typeface="Calibri" panose="020F0502020204030204" pitchFamily="34" charset="0"/>
                <a:cs typeface="IRANSans Medium" panose="020B0506030804020204" pitchFamily="34" charset="-78"/>
              </a:rPr>
              <a:t>در </a:t>
            </a:r>
            <a:r>
              <a:rPr lang="fa-IR" sz="2200" dirty="0">
                <a:latin typeface="IRANSans Medium" panose="020B0506030804020204" pitchFamily="34" charset="-78"/>
                <a:ea typeface="Calibri" panose="020F0502020204030204" pitchFamily="34" charset="0"/>
                <a:cs typeface="IRANSans Medium" panose="020B0506030804020204" pitchFamily="34" charset="-78"/>
              </a:rPr>
              <a:t>این نگاه، زن ابزاری کارآمد برای به رونق درآوردن چرخه تولید و مصرف است و ارزش او فقط به اندازه لذت بخشی اوست. </a:t>
            </a:r>
            <a:endParaRPr lang="fa-IR" sz="2200" dirty="0" smtClean="0">
              <a:latin typeface="IRANSans Medium" panose="020B0506030804020204" pitchFamily="34" charset="-78"/>
              <a:ea typeface="Calibri" panose="020F0502020204030204" pitchFamily="34" charset="0"/>
              <a:cs typeface="IRANSans Medium" panose="020B0506030804020204" pitchFamily="34" charset="-78"/>
            </a:endParaRPr>
          </a:p>
          <a:p>
            <a:pPr marL="342900" indent="-342900" algn="just" rtl="1">
              <a:buFont typeface="Wingdings" panose="05000000000000000000" pitchFamily="2" charset="2"/>
              <a:buChar char="q"/>
            </a:pPr>
            <a:r>
              <a:rPr lang="fa-IR" sz="2200" dirty="0" smtClean="0">
                <a:latin typeface="IRANSans Medium" panose="020B0506030804020204" pitchFamily="34" charset="-78"/>
                <a:ea typeface="Calibri" panose="020F0502020204030204" pitchFamily="34" charset="0"/>
                <a:cs typeface="IRANSans Medium" panose="020B0506030804020204" pitchFamily="34" charset="-78"/>
              </a:rPr>
              <a:t>در </a:t>
            </a:r>
            <a:r>
              <a:rPr lang="fa-IR" sz="2200" dirty="0">
                <a:latin typeface="IRANSans Medium" panose="020B0506030804020204" pitchFamily="34" charset="-78"/>
                <a:ea typeface="Calibri" panose="020F0502020204030204" pitchFamily="34" charset="0"/>
                <a:cs typeface="IRANSans Medium" panose="020B0506030804020204" pitchFamily="34" charset="-78"/>
              </a:rPr>
              <a:t>نتیجه نگرش برهنگی ارزشمند می‌شود و لباس وسیله‌ای برای آرایش تن می‌شود نه پوشش آن، تا بوسیله آن زن هرچه بیشتر </a:t>
            </a:r>
            <a:r>
              <a:rPr lang="fa-IR" sz="2200" dirty="0" smtClean="0">
                <a:latin typeface="IRANSans Medium" panose="020B0506030804020204" pitchFamily="34" charset="-78"/>
                <a:ea typeface="Calibri" panose="020F0502020204030204" pitchFamily="34" charset="0"/>
                <a:cs typeface="IRANSans Medium" panose="020B0506030804020204" pitchFamily="34" charset="-78"/>
              </a:rPr>
              <a:t>جلوه‌گری </a:t>
            </a:r>
            <a:r>
              <a:rPr lang="fa-IR" sz="2200" dirty="0">
                <a:latin typeface="IRANSans Medium" panose="020B0506030804020204" pitchFamily="34" charset="-78"/>
                <a:ea typeface="Calibri" panose="020F0502020204030204" pitchFamily="34" charset="0"/>
                <a:cs typeface="IRANSans Medium" panose="020B0506030804020204" pitchFamily="34" charset="-78"/>
              </a:rPr>
              <a:t>و خودنمایی کند.</a:t>
            </a:r>
          </a:p>
          <a:p>
            <a:pPr algn="just" rtl="1">
              <a:lnSpc>
                <a:spcPts val="2167"/>
              </a:lnSpc>
            </a:pPr>
            <a:r>
              <a:rPr lang="fa-IR" sz="1539" dirty="0">
                <a:latin typeface="Aviny" panose="020B0506030804020204" pitchFamily="34" charset="-78"/>
                <a:ea typeface="Calibri" panose="020F0502020204030204" pitchFamily="34" charset="0"/>
                <a:cs typeface="Aviny" panose="020B0506030804020204" pitchFamily="34" charset="-78"/>
              </a:rPr>
              <a:t>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4071ED-0892-43E7-8917-F74835FD9C50}"/>
              </a:ext>
            </a:extLst>
          </p:cNvPr>
          <p:cNvSpPr txBox="1"/>
          <p:nvPr/>
        </p:nvSpPr>
        <p:spPr>
          <a:xfrm>
            <a:off x="5526377" y="1103622"/>
            <a:ext cx="6356863" cy="92333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a-IR" sz="5400" b="1" dirty="0" smtClean="0">
                <a:ln w="15875">
                  <a:noFill/>
                </a:ln>
                <a:solidFill>
                  <a:srgbClr val="C00000"/>
                </a:solidFill>
                <a:effectLst>
                  <a:glow rad="63500">
                    <a:schemeClr val="bg1"/>
                  </a:glow>
                  <a:outerShdw blurRad="25400" algn="ctr" rotWithShape="0">
                    <a:prstClr val="black"/>
                  </a:outerShdw>
                </a:effectLst>
                <a:cs typeface="B Titr" panose="00000700000000000000" pitchFamily="2" charset="-78"/>
              </a:rPr>
              <a:t>اومانیسم</a:t>
            </a:r>
            <a:endParaRPr lang="fa-IR" sz="5400" b="1" dirty="0">
              <a:ln w="15875">
                <a:noFill/>
              </a:ln>
              <a:solidFill>
                <a:srgbClr val="C00000"/>
              </a:solidFill>
              <a:effectLst>
                <a:glow rad="63500">
                  <a:schemeClr val="bg1"/>
                </a:glow>
                <a:outerShdw blurRad="25400" algn="ctr" rotWithShape="0">
                  <a:prstClr val="black"/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80595" y="671808"/>
            <a:ext cx="4048428" cy="552011"/>
          </a:xfrm>
          <a:prstGeom prst="rect">
            <a:avLst/>
          </a:prstGeom>
          <a:effectLst>
            <a:glow rad="355600">
              <a:srgbClr val="00B0F0"/>
            </a:glow>
          </a:effectLst>
        </p:spPr>
        <p:txBody>
          <a:bodyPr wrap="square">
            <a:spAutoFit/>
          </a:bodyPr>
          <a:lstStyle/>
          <a:p>
            <a:pPr algn="ctr" rtl="1"/>
            <a:r>
              <a:rPr lang="fa-IR" sz="2987" dirty="0" smtClean="0">
                <a:latin typeface="Lalezar" panose="00000500000000000000" pitchFamily="50" charset="-78"/>
                <a:cs typeface="B Titr" panose="00000700000000000000" pitchFamily="2" charset="-78"/>
              </a:rPr>
              <a:t>علت چهارم</a:t>
            </a:r>
            <a:endParaRPr lang="fa-IR" sz="2987" dirty="0">
              <a:latin typeface="Lalezar" panose="00000500000000000000" pitchFamily="50" charset="-78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5809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8" t="51108" r="45565" b="31150"/>
          <a:stretch/>
        </p:blipFill>
        <p:spPr>
          <a:xfrm rot="1918127">
            <a:off x="3457405" y="3342514"/>
            <a:ext cx="754743" cy="6386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8" t="51108" r="45565" b="31150"/>
          <a:stretch/>
        </p:blipFill>
        <p:spPr>
          <a:xfrm rot="19681873" flipH="1">
            <a:off x="8369960" y="3342514"/>
            <a:ext cx="754743" cy="63862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28766" y="3191140"/>
            <a:ext cx="41889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5400" dirty="0" smtClean="0">
                <a:solidFill>
                  <a:schemeClr val="bg1"/>
                </a:solidFill>
                <a:cs typeface="B Titr" panose="00000700000000000000" pitchFamily="2" charset="-78"/>
              </a:rPr>
              <a:t>قبل از سال 1900</a:t>
            </a:r>
            <a:endParaRPr lang="fa-IR" sz="5400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57326" y="2272289"/>
            <a:ext cx="20794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4400" dirty="0" smtClean="0">
                <a:solidFill>
                  <a:srgbClr val="FFFF00"/>
                </a:solidFill>
                <a:latin typeface="Lalezar" panose="00000500000000000000" pitchFamily="50" charset="-78"/>
                <a:cs typeface="B Titr" panose="00000700000000000000" pitchFamily="2" charset="-78"/>
              </a:rPr>
              <a:t>بخش اول</a:t>
            </a:r>
            <a:endParaRPr lang="fa-IR" sz="4400" dirty="0">
              <a:solidFill>
                <a:srgbClr val="FFFF00"/>
              </a:solidFill>
              <a:latin typeface="Lalezar" panose="00000500000000000000" pitchFamily="50" charset="-78"/>
              <a:cs typeface="B Titr" panose="00000700000000000000" pitchFamily="2" charset="-7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5" y="4281926"/>
            <a:ext cx="12192000" cy="257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5620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5513"/>
            <a:ext cx="12192000" cy="33680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512579" y="2272289"/>
            <a:ext cx="116891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lezar" panose="00000500000000000000" pitchFamily="50" charset="-78"/>
                <a:cs typeface="B Titr" panose="00000700000000000000" pitchFamily="2" charset="-78"/>
              </a:rPr>
              <a:t>پایان</a:t>
            </a:r>
            <a:endParaRPr kumimoji="0" lang="fa-IR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lezar" panose="00000500000000000000" pitchFamily="50" charset="-78"/>
              <a:cs typeface="B Titr" panose="000007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99106" y="3191140"/>
            <a:ext cx="394210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B Titr" panose="00000700000000000000" pitchFamily="2" charset="-78"/>
              </a:rPr>
              <a:t>پایان درس </a:t>
            </a:r>
            <a:r>
              <a:rPr lang="fa-IR" sz="5400" dirty="0" smtClean="0">
                <a:solidFill>
                  <a:srgbClr val="C00000"/>
                </a:solidFill>
                <a:latin typeface="Calibri" panose="020F0502020204030204"/>
                <a:cs typeface="B Titr" panose="00000700000000000000" pitchFamily="2" charset="-78"/>
              </a:rPr>
              <a:t>دوم</a:t>
            </a:r>
            <a:endParaRPr kumimoji="0" lang="fa-IR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B Titr" panose="000007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8" t="51108" r="45565" b="31150"/>
          <a:stretch/>
        </p:blipFill>
        <p:spPr>
          <a:xfrm rot="1918127">
            <a:off x="3485541" y="3342514"/>
            <a:ext cx="754743" cy="6386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8" t="51108" r="45565" b="31150"/>
          <a:stretch/>
        </p:blipFill>
        <p:spPr>
          <a:xfrm rot="19681873" flipH="1">
            <a:off x="8271488" y="3342514"/>
            <a:ext cx="754743" cy="63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29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19311" y="3944601"/>
            <a:ext cx="34184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latin typeface="IRANSans Medium" panose="020B0506030804020204" pitchFamily="34" charset="-78"/>
                <a:ea typeface="Calibri" panose="020F0502020204030204" pitchFamily="34" charset="0"/>
                <a:cs typeface="IRANSans Medium" panose="020B0506030804020204" pitchFamily="34" charset="-78"/>
              </a:rPr>
              <a:t>شواهد‌ نشان‌ مى‌دهد كه در دنياى غرب، مشكل خاصى نسبت به رعـايت پوشش وجود نداشته است‌. </a:t>
            </a:r>
            <a:r>
              <a:rPr lang="fa-IR" sz="2400" dirty="0" smtClean="0">
                <a:latin typeface="IRANSans Medium" panose="020B0506030804020204" pitchFamily="34" charset="-78"/>
                <a:ea typeface="Calibri" panose="020F0502020204030204" pitchFamily="34" charset="0"/>
                <a:cs typeface="IRANSans Medium" panose="020B0506030804020204" pitchFamily="34" charset="-78"/>
              </a:rPr>
              <a:t> </a:t>
            </a:r>
            <a:endParaRPr lang="fa-IR" sz="2400" dirty="0">
              <a:latin typeface="IRANSans Medium" panose="020B0506030804020204" pitchFamily="34" charset="-78"/>
              <a:ea typeface="Calibri" panose="020F0502020204030204" pitchFamily="34" charset="0"/>
              <a:cs typeface="IRANSans Medium" panose="020B0506030804020204" pitchFamily="34" charset="-78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659900" y="2913399"/>
            <a:ext cx="5838093" cy="1031202"/>
            <a:chOff x="1462898" y="1051967"/>
            <a:chExt cx="5838093" cy="103120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74071ED-0892-43E7-8917-F74835FD9C50}"/>
                </a:ext>
              </a:extLst>
            </p:cNvPr>
            <p:cNvSpPr txBox="1"/>
            <p:nvPr/>
          </p:nvSpPr>
          <p:spPr>
            <a:xfrm>
              <a:off x="1556683" y="1051967"/>
              <a:ext cx="5744308" cy="923330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fa-IR" sz="5400" b="1" dirty="0" smtClean="0">
                  <a:ln w="15875">
                    <a:noFill/>
                  </a:ln>
                  <a:solidFill>
                    <a:srgbClr val="C00000"/>
                  </a:solidFill>
                  <a:effectLst>
                    <a:glow rad="63500">
                      <a:schemeClr val="bg1"/>
                    </a:glow>
                    <a:outerShdw blurRad="25400" algn="ctr" rotWithShape="0">
                      <a:prstClr val="black"/>
                    </a:outerShdw>
                  </a:effectLst>
                  <a:cs typeface="B Titr" panose="00000700000000000000" pitchFamily="2" charset="-78"/>
                </a:rPr>
                <a:t>حجاب تا 100 سال پیش</a:t>
              </a:r>
              <a:endParaRPr lang="en-US" sz="5400" b="1" dirty="0">
                <a:ln w="15875">
                  <a:noFill/>
                </a:ln>
                <a:solidFill>
                  <a:srgbClr val="C00000"/>
                </a:solidFill>
                <a:effectLst>
                  <a:glow rad="63500">
                    <a:schemeClr val="bg1"/>
                  </a:glow>
                  <a:outerShdw blurRad="25400" algn="ctr" rotWithShape="0">
                    <a:prstClr val="black"/>
                  </a:outerShdw>
                </a:effectLst>
                <a:cs typeface="B Titr" panose="00000700000000000000" pitchFamily="2" charset="-78"/>
              </a:endParaRPr>
            </a:p>
          </p:txBody>
        </p:sp>
        <p:sp>
          <p:nvSpPr>
            <p:cNvPr id="7" name="Freeform 98"/>
            <p:cNvSpPr>
              <a:spLocks noEditPoints="1"/>
            </p:cNvSpPr>
            <p:nvPr/>
          </p:nvSpPr>
          <p:spPr bwMode="auto">
            <a:xfrm>
              <a:off x="6888084" y="1051967"/>
              <a:ext cx="255143" cy="215745"/>
            </a:xfrm>
            <a:custGeom>
              <a:avLst/>
              <a:gdLst>
                <a:gd name="T0" fmla="*/ 2147483646 w 63"/>
                <a:gd name="T1" fmla="*/ 2147483646 h 53"/>
                <a:gd name="T2" fmla="*/ 2147483646 w 63"/>
                <a:gd name="T3" fmla="*/ 2147483646 h 53"/>
                <a:gd name="T4" fmla="*/ 2147483646 w 63"/>
                <a:gd name="T5" fmla="*/ 2147483646 h 53"/>
                <a:gd name="T6" fmla="*/ 2147483646 w 63"/>
                <a:gd name="T7" fmla="*/ 2147483646 h 53"/>
                <a:gd name="T8" fmla="*/ 2147483646 w 63"/>
                <a:gd name="T9" fmla="*/ 2147483646 h 53"/>
                <a:gd name="T10" fmla="*/ 2147483646 w 63"/>
                <a:gd name="T11" fmla="*/ 2147483646 h 53"/>
                <a:gd name="T12" fmla="*/ 2147483646 w 63"/>
                <a:gd name="T13" fmla="*/ 2147483646 h 53"/>
                <a:gd name="T14" fmla="*/ 2147483646 w 63"/>
                <a:gd name="T15" fmla="*/ 2147483646 h 53"/>
                <a:gd name="T16" fmla="*/ 2147483646 w 63"/>
                <a:gd name="T17" fmla="*/ 2147483646 h 53"/>
                <a:gd name="T18" fmla="*/ 2147483646 w 63"/>
                <a:gd name="T19" fmla="*/ 2147483646 h 53"/>
                <a:gd name="T20" fmla="*/ 2147483646 w 63"/>
                <a:gd name="T21" fmla="*/ 2147483646 h 53"/>
                <a:gd name="T22" fmla="*/ 0 w 63"/>
                <a:gd name="T23" fmla="*/ 2147483646 h 53"/>
                <a:gd name="T24" fmla="*/ 0 w 63"/>
                <a:gd name="T25" fmla="*/ 2147483646 h 53"/>
                <a:gd name="T26" fmla="*/ 2147483646 w 63"/>
                <a:gd name="T27" fmla="*/ 0 h 53"/>
                <a:gd name="T28" fmla="*/ 2147483646 w 63"/>
                <a:gd name="T29" fmla="*/ 0 h 53"/>
                <a:gd name="T30" fmla="*/ 2147483646 w 63"/>
                <a:gd name="T31" fmla="*/ 2147483646 h 53"/>
                <a:gd name="T32" fmla="*/ 2147483646 w 63"/>
                <a:gd name="T33" fmla="*/ 2147483646 h 53"/>
                <a:gd name="T34" fmla="*/ 2147483646 w 63"/>
                <a:gd name="T35" fmla="*/ 2147483646 h 53"/>
                <a:gd name="T36" fmla="*/ 2147483646 w 63"/>
                <a:gd name="T37" fmla="*/ 2147483646 h 53"/>
                <a:gd name="T38" fmla="*/ 2147483646 w 63"/>
                <a:gd name="T39" fmla="*/ 2147483646 h 53"/>
                <a:gd name="T40" fmla="*/ 2147483646 w 63"/>
                <a:gd name="T41" fmla="*/ 2147483646 h 53"/>
                <a:gd name="T42" fmla="*/ 2147483646 w 63"/>
                <a:gd name="T43" fmla="*/ 2147483646 h 53"/>
                <a:gd name="T44" fmla="*/ 2147483646 w 63"/>
                <a:gd name="T45" fmla="*/ 2147483646 h 53"/>
                <a:gd name="T46" fmla="*/ 2147483646 w 63"/>
                <a:gd name="T47" fmla="*/ 2147483646 h 53"/>
                <a:gd name="T48" fmla="*/ 2147483646 w 63"/>
                <a:gd name="T49" fmla="*/ 2147483646 h 53"/>
                <a:gd name="T50" fmla="*/ 2147483646 w 63"/>
                <a:gd name="T51" fmla="*/ 2147483646 h 53"/>
                <a:gd name="T52" fmla="*/ 2147483646 w 63"/>
                <a:gd name="T53" fmla="*/ 2147483646 h 53"/>
                <a:gd name="T54" fmla="*/ 2147483646 w 63"/>
                <a:gd name="T55" fmla="*/ 2147483646 h 53"/>
                <a:gd name="T56" fmla="*/ 2147483646 w 63"/>
                <a:gd name="T57" fmla="*/ 2147483646 h 53"/>
                <a:gd name="T58" fmla="*/ 2147483646 w 63"/>
                <a:gd name="T59" fmla="*/ 2147483646 h 53"/>
                <a:gd name="T60" fmla="*/ 2147483646 w 63"/>
                <a:gd name="T61" fmla="*/ 0 h 53"/>
                <a:gd name="T62" fmla="*/ 2147483646 w 63"/>
                <a:gd name="T63" fmla="*/ 0 h 53"/>
                <a:gd name="T64" fmla="*/ 2147483646 w 63"/>
                <a:gd name="T65" fmla="*/ 2147483646 h 53"/>
                <a:gd name="T66" fmla="*/ 2147483646 w 63"/>
                <a:gd name="T67" fmla="*/ 2147483646 h 5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3" h="53">
                  <a:moveTo>
                    <a:pt x="29" y="34"/>
                  </a:moveTo>
                  <a:cubicBezTo>
                    <a:pt x="29" y="44"/>
                    <a:pt x="20" y="53"/>
                    <a:pt x="9" y="53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6" y="53"/>
                    <a:pt x="5" y="52"/>
                    <a:pt x="5" y="51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44"/>
                    <a:pt x="6" y="43"/>
                    <a:pt x="7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5" y="43"/>
                    <a:pt x="19" y="39"/>
                    <a:pt x="19" y="34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9" y="30"/>
                    <a:pt x="18" y="29"/>
                    <a:pt x="16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3" y="29"/>
                    <a:pt x="0" y="25"/>
                    <a:pt x="0" y="2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6" y="0"/>
                    <a:pt x="29" y="3"/>
                    <a:pt x="29" y="7"/>
                  </a:cubicBezTo>
                  <a:lnTo>
                    <a:pt x="29" y="34"/>
                  </a:lnTo>
                  <a:close/>
                  <a:moveTo>
                    <a:pt x="63" y="34"/>
                  </a:moveTo>
                  <a:cubicBezTo>
                    <a:pt x="63" y="44"/>
                    <a:pt x="54" y="53"/>
                    <a:pt x="43" y="53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40" y="53"/>
                    <a:pt x="39" y="52"/>
                    <a:pt x="39" y="51"/>
                  </a:cubicBezTo>
                  <a:cubicBezTo>
                    <a:pt x="39" y="46"/>
                    <a:pt x="39" y="46"/>
                    <a:pt x="39" y="46"/>
                  </a:cubicBezTo>
                  <a:cubicBezTo>
                    <a:pt x="39" y="44"/>
                    <a:pt x="40" y="43"/>
                    <a:pt x="41" y="43"/>
                  </a:cubicBezTo>
                  <a:cubicBezTo>
                    <a:pt x="43" y="43"/>
                    <a:pt x="43" y="43"/>
                    <a:pt x="43" y="43"/>
                  </a:cubicBezTo>
                  <a:cubicBezTo>
                    <a:pt x="49" y="43"/>
                    <a:pt x="53" y="39"/>
                    <a:pt x="53" y="34"/>
                  </a:cubicBezTo>
                  <a:cubicBezTo>
                    <a:pt x="53" y="32"/>
                    <a:pt x="53" y="32"/>
                    <a:pt x="53" y="32"/>
                  </a:cubicBezTo>
                  <a:cubicBezTo>
                    <a:pt x="53" y="30"/>
                    <a:pt x="52" y="29"/>
                    <a:pt x="50" y="29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37" y="29"/>
                    <a:pt x="34" y="25"/>
                    <a:pt x="34" y="21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3"/>
                    <a:pt x="37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60" y="0"/>
                    <a:pt x="63" y="3"/>
                    <a:pt x="63" y="7"/>
                  </a:cubicBezTo>
                  <a:lnTo>
                    <a:pt x="63" y="34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/>
          </p:spPr>
          <p:txBody>
            <a:bodyPr/>
            <a:lstStyle/>
            <a:p>
              <a:endParaRPr lang="th-TH" sz="815">
                <a:solidFill>
                  <a:srgbClr val="C00000"/>
                </a:solidFill>
              </a:endParaRPr>
            </a:p>
          </p:txBody>
        </p:sp>
        <p:sp>
          <p:nvSpPr>
            <p:cNvPr id="8" name="Freeform 98"/>
            <p:cNvSpPr>
              <a:spLocks noEditPoints="1"/>
            </p:cNvSpPr>
            <p:nvPr/>
          </p:nvSpPr>
          <p:spPr bwMode="auto">
            <a:xfrm rot="10800000">
              <a:off x="1462898" y="1867424"/>
              <a:ext cx="255143" cy="215745"/>
            </a:xfrm>
            <a:custGeom>
              <a:avLst/>
              <a:gdLst>
                <a:gd name="T0" fmla="*/ 2147483646 w 63"/>
                <a:gd name="T1" fmla="*/ 2147483646 h 53"/>
                <a:gd name="T2" fmla="*/ 2147483646 w 63"/>
                <a:gd name="T3" fmla="*/ 2147483646 h 53"/>
                <a:gd name="T4" fmla="*/ 2147483646 w 63"/>
                <a:gd name="T5" fmla="*/ 2147483646 h 53"/>
                <a:gd name="T6" fmla="*/ 2147483646 w 63"/>
                <a:gd name="T7" fmla="*/ 2147483646 h 53"/>
                <a:gd name="T8" fmla="*/ 2147483646 w 63"/>
                <a:gd name="T9" fmla="*/ 2147483646 h 53"/>
                <a:gd name="T10" fmla="*/ 2147483646 w 63"/>
                <a:gd name="T11" fmla="*/ 2147483646 h 53"/>
                <a:gd name="T12" fmla="*/ 2147483646 w 63"/>
                <a:gd name="T13" fmla="*/ 2147483646 h 53"/>
                <a:gd name="T14" fmla="*/ 2147483646 w 63"/>
                <a:gd name="T15" fmla="*/ 2147483646 h 53"/>
                <a:gd name="T16" fmla="*/ 2147483646 w 63"/>
                <a:gd name="T17" fmla="*/ 2147483646 h 53"/>
                <a:gd name="T18" fmla="*/ 2147483646 w 63"/>
                <a:gd name="T19" fmla="*/ 2147483646 h 53"/>
                <a:gd name="T20" fmla="*/ 2147483646 w 63"/>
                <a:gd name="T21" fmla="*/ 2147483646 h 53"/>
                <a:gd name="T22" fmla="*/ 0 w 63"/>
                <a:gd name="T23" fmla="*/ 2147483646 h 53"/>
                <a:gd name="T24" fmla="*/ 0 w 63"/>
                <a:gd name="T25" fmla="*/ 2147483646 h 53"/>
                <a:gd name="T26" fmla="*/ 2147483646 w 63"/>
                <a:gd name="T27" fmla="*/ 0 h 53"/>
                <a:gd name="T28" fmla="*/ 2147483646 w 63"/>
                <a:gd name="T29" fmla="*/ 0 h 53"/>
                <a:gd name="T30" fmla="*/ 2147483646 w 63"/>
                <a:gd name="T31" fmla="*/ 2147483646 h 53"/>
                <a:gd name="T32" fmla="*/ 2147483646 w 63"/>
                <a:gd name="T33" fmla="*/ 2147483646 h 53"/>
                <a:gd name="T34" fmla="*/ 2147483646 w 63"/>
                <a:gd name="T35" fmla="*/ 2147483646 h 53"/>
                <a:gd name="T36" fmla="*/ 2147483646 w 63"/>
                <a:gd name="T37" fmla="*/ 2147483646 h 53"/>
                <a:gd name="T38" fmla="*/ 2147483646 w 63"/>
                <a:gd name="T39" fmla="*/ 2147483646 h 53"/>
                <a:gd name="T40" fmla="*/ 2147483646 w 63"/>
                <a:gd name="T41" fmla="*/ 2147483646 h 53"/>
                <a:gd name="T42" fmla="*/ 2147483646 w 63"/>
                <a:gd name="T43" fmla="*/ 2147483646 h 53"/>
                <a:gd name="T44" fmla="*/ 2147483646 w 63"/>
                <a:gd name="T45" fmla="*/ 2147483646 h 53"/>
                <a:gd name="T46" fmla="*/ 2147483646 w 63"/>
                <a:gd name="T47" fmla="*/ 2147483646 h 53"/>
                <a:gd name="T48" fmla="*/ 2147483646 w 63"/>
                <a:gd name="T49" fmla="*/ 2147483646 h 53"/>
                <a:gd name="T50" fmla="*/ 2147483646 w 63"/>
                <a:gd name="T51" fmla="*/ 2147483646 h 53"/>
                <a:gd name="T52" fmla="*/ 2147483646 w 63"/>
                <a:gd name="T53" fmla="*/ 2147483646 h 53"/>
                <a:gd name="T54" fmla="*/ 2147483646 w 63"/>
                <a:gd name="T55" fmla="*/ 2147483646 h 53"/>
                <a:gd name="T56" fmla="*/ 2147483646 w 63"/>
                <a:gd name="T57" fmla="*/ 2147483646 h 53"/>
                <a:gd name="T58" fmla="*/ 2147483646 w 63"/>
                <a:gd name="T59" fmla="*/ 2147483646 h 53"/>
                <a:gd name="T60" fmla="*/ 2147483646 w 63"/>
                <a:gd name="T61" fmla="*/ 0 h 53"/>
                <a:gd name="T62" fmla="*/ 2147483646 w 63"/>
                <a:gd name="T63" fmla="*/ 0 h 53"/>
                <a:gd name="T64" fmla="*/ 2147483646 w 63"/>
                <a:gd name="T65" fmla="*/ 2147483646 h 53"/>
                <a:gd name="T66" fmla="*/ 2147483646 w 63"/>
                <a:gd name="T67" fmla="*/ 2147483646 h 5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3" h="53">
                  <a:moveTo>
                    <a:pt x="29" y="34"/>
                  </a:moveTo>
                  <a:cubicBezTo>
                    <a:pt x="29" y="44"/>
                    <a:pt x="20" y="53"/>
                    <a:pt x="9" y="53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6" y="53"/>
                    <a:pt x="5" y="52"/>
                    <a:pt x="5" y="51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44"/>
                    <a:pt x="6" y="43"/>
                    <a:pt x="7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5" y="43"/>
                    <a:pt x="19" y="39"/>
                    <a:pt x="19" y="34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9" y="30"/>
                    <a:pt x="18" y="29"/>
                    <a:pt x="16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3" y="29"/>
                    <a:pt x="0" y="25"/>
                    <a:pt x="0" y="2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6" y="0"/>
                    <a:pt x="29" y="3"/>
                    <a:pt x="29" y="7"/>
                  </a:cubicBezTo>
                  <a:lnTo>
                    <a:pt x="29" y="34"/>
                  </a:lnTo>
                  <a:close/>
                  <a:moveTo>
                    <a:pt x="63" y="34"/>
                  </a:moveTo>
                  <a:cubicBezTo>
                    <a:pt x="63" y="44"/>
                    <a:pt x="54" y="53"/>
                    <a:pt x="43" y="53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40" y="53"/>
                    <a:pt x="39" y="52"/>
                    <a:pt x="39" y="51"/>
                  </a:cubicBezTo>
                  <a:cubicBezTo>
                    <a:pt x="39" y="46"/>
                    <a:pt x="39" y="46"/>
                    <a:pt x="39" y="46"/>
                  </a:cubicBezTo>
                  <a:cubicBezTo>
                    <a:pt x="39" y="44"/>
                    <a:pt x="40" y="43"/>
                    <a:pt x="41" y="43"/>
                  </a:cubicBezTo>
                  <a:cubicBezTo>
                    <a:pt x="43" y="43"/>
                    <a:pt x="43" y="43"/>
                    <a:pt x="43" y="43"/>
                  </a:cubicBezTo>
                  <a:cubicBezTo>
                    <a:pt x="49" y="43"/>
                    <a:pt x="53" y="39"/>
                    <a:pt x="53" y="34"/>
                  </a:cubicBezTo>
                  <a:cubicBezTo>
                    <a:pt x="53" y="32"/>
                    <a:pt x="53" y="32"/>
                    <a:pt x="53" y="32"/>
                  </a:cubicBezTo>
                  <a:cubicBezTo>
                    <a:pt x="53" y="30"/>
                    <a:pt x="52" y="29"/>
                    <a:pt x="50" y="29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37" y="29"/>
                    <a:pt x="34" y="25"/>
                    <a:pt x="34" y="21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3"/>
                    <a:pt x="37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60" y="0"/>
                    <a:pt x="63" y="3"/>
                    <a:pt x="63" y="7"/>
                  </a:cubicBezTo>
                  <a:lnTo>
                    <a:pt x="63" y="34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/>
          </p:spPr>
          <p:txBody>
            <a:bodyPr/>
            <a:lstStyle/>
            <a:p>
              <a:endParaRPr lang="th-TH" sz="815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961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0" t="4998" r="5667" b="67896"/>
          <a:stretch/>
        </p:blipFill>
        <p:spPr>
          <a:xfrm>
            <a:off x="-134911" y="-179882"/>
            <a:ext cx="12501796" cy="7540052"/>
          </a:xfrm>
          <a:prstGeom prst="rect">
            <a:avLst/>
          </a:prstGeom>
        </p:spPr>
      </p:pic>
      <p:pic>
        <p:nvPicPr>
          <p:cNvPr id="3" name="60abae0064771bb10e2b91f4b74af22b15582050-24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30103" y="646835"/>
            <a:ext cx="7124911" cy="53520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4071ED-0892-43E7-8917-F74835FD9C50}"/>
              </a:ext>
            </a:extLst>
          </p:cNvPr>
          <p:cNvSpPr txBox="1"/>
          <p:nvPr/>
        </p:nvSpPr>
        <p:spPr>
          <a:xfrm>
            <a:off x="10085273" y="991009"/>
            <a:ext cx="2003791" cy="341632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a-IR" sz="5400" b="1" dirty="0" smtClean="0">
                <a:ln w="15875">
                  <a:noFill/>
                </a:ln>
                <a:solidFill>
                  <a:srgbClr val="C00000"/>
                </a:solidFill>
                <a:effectLst>
                  <a:glow rad="63500">
                    <a:schemeClr val="bg1"/>
                  </a:glow>
                  <a:outerShdw blurRad="25400" algn="ctr" rotWithShape="0">
                    <a:prstClr val="black"/>
                  </a:outerShdw>
                </a:effectLst>
                <a:cs typeface="B Titr" panose="00000700000000000000" pitchFamily="2" charset="-78"/>
              </a:rPr>
              <a:t>سال </a:t>
            </a:r>
            <a:r>
              <a:rPr lang="fa-IR" sz="5400" b="1" dirty="0">
                <a:ln w="15875">
                  <a:noFill/>
                </a:ln>
                <a:solidFill>
                  <a:srgbClr val="C00000"/>
                </a:solidFill>
                <a:effectLst>
                  <a:glow rad="63500">
                    <a:schemeClr val="bg1"/>
                  </a:glow>
                  <a:outerShdw blurRad="25400" algn="ctr" rotWithShape="0">
                    <a:prstClr val="black"/>
                  </a:outerShdw>
                </a:effectLst>
                <a:cs typeface="B Titr" panose="00000700000000000000" pitchFamily="2" charset="-78"/>
              </a:rPr>
              <a:t>1900 </a:t>
            </a:r>
            <a:r>
              <a:rPr lang="fa-IR" sz="5400" b="1" dirty="0" smtClean="0">
                <a:ln w="15875">
                  <a:noFill/>
                </a:ln>
                <a:solidFill>
                  <a:srgbClr val="C00000"/>
                </a:solidFill>
                <a:effectLst>
                  <a:glow rad="63500">
                    <a:schemeClr val="bg1"/>
                  </a:glow>
                  <a:outerShdw blurRad="25400" algn="ctr" rotWithShape="0">
                    <a:prstClr val="black"/>
                  </a:outerShdw>
                </a:effectLst>
                <a:cs typeface="B Titr" panose="00000700000000000000" pitchFamily="2" charset="-78"/>
              </a:rPr>
              <a:t>منچستر انگلیس</a:t>
            </a:r>
            <a:endParaRPr lang="en-US" sz="5400" b="1" dirty="0">
              <a:ln w="15875">
                <a:noFill/>
              </a:ln>
              <a:solidFill>
                <a:srgbClr val="C00000"/>
              </a:solidFill>
              <a:effectLst>
                <a:glow rad="63500">
                  <a:schemeClr val="bg1"/>
                </a:glow>
                <a:outerShdw blurRad="25400" algn="ctr" rotWithShape="0">
                  <a:prstClr val="black"/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9" name="Freeform 98"/>
          <p:cNvSpPr>
            <a:spLocks noEditPoints="1"/>
          </p:cNvSpPr>
          <p:nvPr/>
        </p:nvSpPr>
        <p:spPr bwMode="auto">
          <a:xfrm>
            <a:off x="11638826" y="1087258"/>
            <a:ext cx="255143" cy="215745"/>
          </a:xfrm>
          <a:custGeom>
            <a:avLst/>
            <a:gdLst>
              <a:gd name="T0" fmla="*/ 2147483646 w 63"/>
              <a:gd name="T1" fmla="*/ 2147483646 h 53"/>
              <a:gd name="T2" fmla="*/ 2147483646 w 63"/>
              <a:gd name="T3" fmla="*/ 2147483646 h 53"/>
              <a:gd name="T4" fmla="*/ 2147483646 w 63"/>
              <a:gd name="T5" fmla="*/ 2147483646 h 53"/>
              <a:gd name="T6" fmla="*/ 2147483646 w 63"/>
              <a:gd name="T7" fmla="*/ 2147483646 h 53"/>
              <a:gd name="T8" fmla="*/ 2147483646 w 63"/>
              <a:gd name="T9" fmla="*/ 2147483646 h 53"/>
              <a:gd name="T10" fmla="*/ 2147483646 w 63"/>
              <a:gd name="T11" fmla="*/ 2147483646 h 53"/>
              <a:gd name="T12" fmla="*/ 2147483646 w 63"/>
              <a:gd name="T13" fmla="*/ 2147483646 h 53"/>
              <a:gd name="T14" fmla="*/ 2147483646 w 63"/>
              <a:gd name="T15" fmla="*/ 2147483646 h 53"/>
              <a:gd name="T16" fmla="*/ 2147483646 w 63"/>
              <a:gd name="T17" fmla="*/ 2147483646 h 53"/>
              <a:gd name="T18" fmla="*/ 2147483646 w 63"/>
              <a:gd name="T19" fmla="*/ 2147483646 h 53"/>
              <a:gd name="T20" fmla="*/ 2147483646 w 63"/>
              <a:gd name="T21" fmla="*/ 2147483646 h 53"/>
              <a:gd name="T22" fmla="*/ 0 w 63"/>
              <a:gd name="T23" fmla="*/ 2147483646 h 53"/>
              <a:gd name="T24" fmla="*/ 0 w 63"/>
              <a:gd name="T25" fmla="*/ 2147483646 h 53"/>
              <a:gd name="T26" fmla="*/ 2147483646 w 63"/>
              <a:gd name="T27" fmla="*/ 0 h 53"/>
              <a:gd name="T28" fmla="*/ 2147483646 w 63"/>
              <a:gd name="T29" fmla="*/ 0 h 53"/>
              <a:gd name="T30" fmla="*/ 2147483646 w 63"/>
              <a:gd name="T31" fmla="*/ 2147483646 h 53"/>
              <a:gd name="T32" fmla="*/ 2147483646 w 63"/>
              <a:gd name="T33" fmla="*/ 2147483646 h 53"/>
              <a:gd name="T34" fmla="*/ 2147483646 w 63"/>
              <a:gd name="T35" fmla="*/ 2147483646 h 53"/>
              <a:gd name="T36" fmla="*/ 2147483646 w 63"/>
              <a:gd name="T37" fmla="*/ 2147483646 h 53"/>
              <a:gd name="T38" fmla="*/ 2147483646 w 63"/>
              <a:gd name="T39" fmla="*/ 2147483646 h 53"/>
              <a:gd name="T40" fmla="*/ 2147483646 w 63"/>
              <a:gd name="T41" fmla="*/ 2147483646 h 53"/>
              <a:gd name="T42" fmla="*/ 2147483646 w 63"/>
              <a:gd name="T43" fmla="*/ 2147483646 h 53"/>
              <a:gd name="T44" fmla="*/ 2147483646 w 63"/>
              <a:gd name="T45" fmla="*/ 2147483646 h 53"/>
              <a:gd name="T46" fmla="*/ 2147483646 w 63"/>
              <a:gd name="T47" fmla="*/ 2147483646 h 53"/>
              <a:gd name="T48" fmla="*/ 2147483646 w 63"/>
              <a:gd name="T49" fmla="*/ 2147483646 h 53"/>
              <a:gd name="T50" fmla="*/ 2147483646 w 63"/>
              <a:gd name="T51" fmla="*/ 2147483646 h 53"/>
              <a:gd name="T52" fmla="*/ 2147483646 w 63"/>
              <a:gd name="T53" fmla="*/ 2147483646 h 53"/>
              <a:gd name="T54" fmla="*/ 2147483646 w 63"/>
              <a:gd name="T55" fmla="*/ 2147483646 h 53"/>
              <a:gd name="T56" fmla="*/ 2147483646 w 63"/>
              <a:gd name="T57" fmla="*/ 2147483646 h 53"/>
              <a:gd name="T58" fmla="*/ 2147483646 w 63"/>
              <a:gd name="T59" fmla="*/ 2147483646 h 53"/>
              <a:gd name="T60" fmla="*/ 2147483646 w 63"/>
              <a:gd name="T61" fmla="*/ 0 h 53"/>
              <a:gd name="T62" fmla="*/ 2147483646 w 63"/>
              <a:gd name="T63" fmla="*/ 0 h 53"/>
              <a:gd name="T64" fmla="*/ 2147483646 w 63"/>
              <a:gd name="T65" fmla="*/ 2147483646 h 53"/>
              <a:gd name="T66" fmla="*/ 2147483646 w 63"/>
              <a:gd name="T67" fmla="*/ 2147483646 h 5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3" h="53">
                <a:moveTo>
                  <a:pt x="29" y="34"/>
                </a:moveTo>
                <a:cubicBezTo>
                  <a:pt x="29" y="44"/>
                  <a:pt x="20" y="53"/>
                  <a:pt x="9" y="53"/>
                </a:cubicBezTo>
                <a:cubicBezTo>
                  <a:pt x="7" y="53"/>
                  <a:pt x="7" y="53"/>
                  <a:pt x="7" y="53"/>
                </a:cubicBezTo>
                <a:cubicBezTo>
                  <a:pt x="6" y="53"/>
                  <a:pt x="5" y="52"/>
                  <a:pt x="5" y="51"/>
                </a:cubicBezTo>
                <a:cubicBezTo>
                  <a:pt x="5" y="46"/>
                  <a:pt x="5" y="46"/>
                  <a:pt x="5" y="46"/>
                </a:cubicBezTo>
                <a:cubicBezTo>
                  <a:pt x="5" y="44"/>
                  <a:pt x="6" y="43"/>
                  <a:pt x="7" y="43"/>
                </a:cubicBezTo>
                <a:cubicBezTo>
                  <a:pt x="9" y="43"/>
                  <a:pt x="9" y="43"/>
                  <a:pt x="9" y="43"/>
                </a:cubicBezTo>
                <a:cubicBezTo>
                  <a:pt x="15" y="43"/>
                  <a:pt x="19" y="39"/>
                  <a:pt x="19" y="34"/>
                </a:cubicBezTo>
                <a:cubicBezTo>
                  <a:pt x="19" y="32"/>
                  <a:pt x="19" y="32"/>
                  <a:pt x="19" y="32"/>
                </a:cubicBezTo>
                <a:cubicBezTo>
                  <a:pt x="19" y="30"/>
                  <a:pt x="18" y="29"/>
                  <a:pt x="16" y="29"/>
                </a:cubicBezTo>
                <a:cubicBezTo>
                  <a:pt x="7" y="29"/>
                  <a:pt x="7" y="29"/>
                  <a:pt x="7" y="29"/>
                </a:cubicBezTo>
                <a:cubicBezTo>
                  <a:pt x="3" y="29"/>
                  <a:pt x="0" y="25"/>
                  <a:pt x="0" y="21"/>
                </a:cubicBezTo>
                <a:cubicBezTo>
                  <a:pt x="0" y="7"/>
                  <a:pt x="0" y="7"/>
                  <a:pt x="0" y="7"/>
                </a:cubicBezTo>
                <a:cubicBezTo>
                  <a:pt x="0" y="3"/>
                  <a:pt x="3" y="0"/>
                  <a:pt x="7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26" y="0"/>
                  <a:pt x="29" y="3"/>
                  <a:pt x="29" y="7"/>
                </a:cubicBezTo>
                <a:lnTo>
                  <a:pt x="29" y="34"/>
                </a:lnTo>
                <a:close/>
                <a:moveTo>
                  <a:pt x="63" y="34"/>
                </a:moveTo>
                <a:cubicBezTo>
                  <a:pt x="63" y="44"/>
                  <a:pt x="54" y="53"/>
                  <a:pt x="43" y="53"/>
                </a:cubicBezTo>
                <a:cubicBezTo>
                  <a:pt x="41" y="53"/>
                  <a:pt x="41" y="53"/>
                  <a:pt x="41" y="53"/>
                </a:cubicBezTo>
                <a:cubicBezTo>
                  <a:pt x="40" y="53"/>
                  <a:pt x="39" y="52"/>
                  <a:pt x="39" y="51"/>
                </a:cubicBezTo>
                <a:cubicBezTo>
                  <a:pt x="39" y="46"/>
                  <a:pt x="39" y="46"/>
                  <a:pt x="39" y="46"/>
                </a:cubicBezTo>
                <a:cubicBezTo>
                  <a:pt x="39" y="44"/>
                  <a:pt x="40" y="43"/>
                  <a:pt x="41" y="43"/>
                </a:cubicBezTo>
                <a:cubicBezTo>
                  <a:pt x="43" y="43"/>
                  <a:pt x="43" y="43"/>
                  <a:pt x="43" y="43"/>
                </a:cubicBezTo>
                <a:cubicBezTo>
                  <a:pt x="49" y="43"/>
                  <a:pt x="53" y="39"/>
                  <a:pt x="53" y="34"/>
                </a:cubicBezTo>
                <a:cubicBezTo>
                  <a:pt x="53" y="32"/>
                  <a:pt x="53" y="32"/>
                  <a:pt x="53" y="32"/>
                </a:cubicBezTo>
                <a:cubicBezTo>
                  <a:pt x="53" y="30"/>
                  <a:pt x="52" y="29"/>
                  <a:pt x="50" y="29"/>
                </a:cubicBezTo>
                <a:cubicBezTo>
                  <a:pt x="41" y="29"/>
                  <a:pt x="41" y="29"/>
                  <a:pt x="41" y="29"/>
                </a:cubicBezTo>
                <a:cubicBezTo>
                  <a:pt x="37" y="29"/>
                  <a:pt x="34" y="25"/>
                  <a:pt x="34" y="21"/>
                </a:cubicBezTo>
                <a:cubicBezTo>
                  <a:pt x="34" y="7"/>
                  <a:pt x="34" y="7"/>
                  <a:pt x="34" y="7"/>
                </a:cubicBezTo>
                <a:cubicBezTo>
                  <a:pt x="34" y="3"/>
                  <a:pt x="37" y="0"/>
                  <a:pt x="41" y="0"/>
                </a:cubicBezTo>
                <a:cubicBezTo>
                  <a:pt x="56" y="0"/>
                  <a:pt x="56" y="0"/>
                  <a:pt x="56" y="0"/>
                </a:cubicBezTo>
                <a:cubicBezTo>
                  <a:pt x="60" y="0"/>
                  <a:pt x="63" y="3"/>
                  <a:pt x="63" y="7"/>
                </a:cubicBezTo>
                <a:lnTo>
                  <a:pt x="63" y="34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xtLst/>
        </p:spPr>
        <p:txBody>
          <a:bodyPr/>
          <a:lstStyle/>
          <a:p>
            <a:endParaRPr lang="th-TH" sz="815">
              <a:solidFill>
                <a:srgbClr val="C00000"/>
              </a:solidFill>
            </a:endParaRPr>
          </a:p>
        </p:txBody>
      </p:sp>
      <p:sp>
        <p:nvSpPr>
          <p:cNvPr id="10" name="Freeform 98"/>
          <p:cNvSpPr>
            <a:spLocks noEditPoints="1"/>
          </p:cNvSpPr>
          <p:nvPr/>
        </p:nvSpPr>
        <p:spPr bwMode="auto">
          <a:xfrm rot="10800000">
            <a:off x="9969041" y="4191584"/>
            <a:ext cx="255143" cy="215745"/>
          </a:xfrm>
          <a:custGeom>
            <a:avLst/>
            <a:gdLst>
              <a:gd name="T0" fmla="*/ 2147483646 w 63"/>
              <a:gd name="T1" fmla="*/ 2147483646 h 53"/>
              <a:gd name="T2" fmla="*/ 2147483646 w 63"/>
              <a:gd name="T3" fmla="*/ 2147483646 h 53"/>
              <a:gd name="T4" fmla="*/ 2147483646 w 63"/>
              <a:gd name="T5" fmla="*/ 2147483646 h 53"/>
              <a:gd name="T6" fmla="*/ 2147483646 w 63"/>
              <a:gd name="T7" fmla="*/ 2147483646 h 53"/>
              <a:gd name="T8" fmla="*/ 2147483646 w 63"/>
              <a:gd name="T9" fmla="*/ 2147483646 h 53"/>
              <a:gd name="T10" fmla="*/ 2147483646 w 63"/>
              <a:gd name="T11" fmla="*/ 2147483646 h 53"/>
              <a:gd name="T12" fmla="*/ 2147483646 w 63"/>
              <a:gd name="T13" fmla="*/ 2147483646 h 53"/>
              <a:gd name="T14" fmla="*/ 2147483646 w 63"/>
              <a:gd name="T15" fmla="*/ 2147483646 h 53"/>
              <a:gd name="T16" fmla="*/ 2147483646 w 63"/>
              <a:gd name="T17" fmla="*/ 2147483646 h 53"/>
              <a:gd name="T18" fmla="*/ 2147483646 w 63"/>
              <a:gd name="T19" fmla="*/ 2147483646 h 53"/>
              <a:gd name="T20" fmla="*/ 2147483646 w 63"/>
              <a:gd name="T21" fmla="*/ 2147483646 h 53"/>
              <a:gd name="T22" fmla="*/ 0 w 63"/>
              <a:gd name="T23" fmla="*/ 2147483646 h 53"/>
              <a:gd name="T24" fmla="*/ 0 w 63"/>
              <a:gd name="T25" fmla="*/ 2147483646 h 53"/>
              <a:gd name="T26" fmla="*/ 2147483646 w 63"/>
              <a:gd name="T27" fmla="*/ 0 h 53"/>
              <a:gd name="T28" fmla="*/ 2147483646 w 63"/>
              <a:gd name="T29" fmla="*/ 0 h 53"/>
              <a:gd name="T30" fmla="*/ 2147483646 w 63"/>
              <a:gd name="T31" fmla="*/ 2147483646 h 53"/>
              <a:gd name="T32" fmla="*/ 2147483646 w 63"/>
              <a:gd name="T33" fmla="*/ 2147483646 h 53"/>
              <a:gd name="T34" fmla="*/ 2147483646 w 63"/>
              <a:gd name="T35" fmla="*/ 2147483646 h 53"/>
              <a:gd name="T36" fmla="*/ 2147483646 w 63"/>
              <a:gd name="T37" fmla="*/ 2147483646 h 53"/>
              <a:gd name="T38" fmla="*/ 2147483646 w 63"/>
              <a:gd name="T39" fmla="*/ 2147483646 h 53"/>
              <a:gd name="T40" fmla="*/ 2147483646 w 63"/>
              <a:gd name="T41" fmla="*/ 2147483646 h 53"/>
              <a:gd name="T42" fmla="*/ 2147483646 w 63"/>
              <a:gd name="T43" fmla="*/ 2147483646 h 53"/>
              <a:gd name="T44" fmla="*/ 2147483646 w 63"/>
              <a:gd name="T45" fmla="*/ 2147483646 h 53"/>
              <a:gd name="T46" fmla="*/ 2147483646 w 63"/>
              <a:gd name="T47" fmla="*/ 2147483646 h 53"/>
              <a:gd name="T48" fmla="*/ 2147483646 w 63"/>
              <a:gd name="T49" fmla="*/ 2147483646 h 53"/>
              <a:gd name="T50" fmla="*/ 2147483646 w 63"/>
              <a:gd name="T51" fmla="*/ 2147483646 h 53"/>
              <a:gd name="T52" fmla="*/ 2147483646 w 63"/>
              <a:gd name="T53" fmla="*/ 2147483646 h 53"/>
              <a:gd name="T54" fmla="*/ 2147483646 w 63"/>
              <a:gd name="T55" fmla="*/ 2147483646 h 53"/>
              <a:gd name="T56" fmla="*/ 2147483646 w 63"/>
              <a:gd name="T57" fmla="*/ 2147483646 h 53"/>
              <a:gd name="T58" fmla="*/ 2147483646 w 63"/>
              <a:gd name="T59" fmla="*/ 2147483646 h 53"/>
              <a:gd name="T60" fmla="*/ 2147483646 w 63"/>
              <a:gd name="T61" fmla="*/ 0 h 53"/>
              <a:gd name="T62" fmla="*/ 2147483646 w 63"/>
              <a:gd name="T63" fmla="*/ 0 h 53"/>
              <a:gd name="T64" fmla="*/ 2147483646 w 63"/>
              <a:gd name="T65" fmla="*/ 2147483646 h 53"/>
              <a:gd name="T66" fmla="*/ 2147483646 w 63"/>
              <a:gd name="T67" fmla="*/ 2147483646 h 5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3" h="53">
                <a:moveTo>
                  <a:pt x="29" y="34"/>
                </a:moveTo>
                <a:cubicBezTo>
                  <a:pt x="29" y="44"/>
                  <a:pt x="20" y="53"/>
                  <a:pt x="9" y="53"/>
                </a:cubicBezTo>
                <a:cubicBezTo>
                  <a:pt x="7" y="53"/>
                  <a:pt x="7" y="53"/>
                  <a:pt x="7" y="53"/>
                </a:cubicBezTo>
                <a:cubicBezTo>
                  <a:pt x="6" y="53"/>
                  <a:pt x="5" y="52"/>
                  <a:pt x="5" y="51"/>
                </a:cubicBezTo>
                <a:cubicBezTo>
                  <a:pt x="5" y="46"/>
                  <a:pt x="5" y="46"/>
                  <a:pt x="5" y="46"/>
                </a:cubicBezTo>
                <a:cubicBezTo>
                  <a:pt x="5" y="44"/>
                  <a:pt x="6" y="43"/>
                  <a:pt x="7" y="43"/>
                </a:cubicBezTo>
                <a:cubicBezTo>
                  <a:pt x="9" y="43"/>
                  <a:pt x="9" y="43"/>
                  <a:pt x="9" y="43"/>
                </a:cubicBezTo>
                <a:cubicBezTo>
                  <a:pt x="15" y="43"/>
                  <a:pt x="19" y="39"/>
                  <a:pt x="19" y="34"/>
                </a:cubicBezTo>
                <a:cubicBezTo>
                  <a:pt x="19" y="32"/>
                  <a:pt x="19" y="32"/>
                  <a:pt x="19" y="32"/>
                </a:cubicBezTo>
                <a:cubicBezTo>
                  <a:pt x="19" y="30"/>
                  <a:pt x="18" y="29"/>
                  <a:pt x="16" y="29"/>
                </a:cubicBezTo>
                <a:cubicBezTo>
                  <a:pt x="7" y="29"/>
                  <a:pt x="7" y="29"/>
                  <a:pt x="7" y="29"/>
                </a:cubicBezTo>
                <a:cubicBezTo>
                  <a:pt x="3" y="29"/>
                  <a:pt x="0" y="25"/>
                  <a:pt x="0" y="21"/>
                </a:cubicBezTo>
                <a:cubicBezTo>
                  <a:pt x="0" y="7"/>
                  <a:pt x="0" y="7"/>
                  <a:pt x="0" y="7"/>
                </a:cubicBezTo>
                <a:cubicBezTo>
                  <a:pt x="0" y="3"/>
                  <a:pt x="3" y="0"/>
                  <a:pt x="7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26" y="0"/>
                  <a:pt x="29" y="3"/>
                  <a:pt x="29" y="7"/>
                </a:cubicBezTo>
                <a:lnTo>
                  <a:pt x="29" y="34"/>
                </a:lnTo>
                <a:close/>
                <a:moveTo>
                  <a:pt x="63" y="34"/>
                </a:moveTo>
                <a:cubicBezTo>
                  <a:pt x="63" y="44"/>
                  <a:pt x="54" y="53"/>
                  <a:pt x="43" y="53"/>
                </a:cubicBezTo>
                <a:cubicBezTo>
                  <a:pt x="41" y="53"/>
                  <a:pt x="41" y="53"/>
                  <a:pt x="41" y="53"/>
                </a:cubicBezTo>
                <a:cubicBezTo>
                  <a:pt x="40" y="53"/>
                  <a:pt x="39" y="52"/>
                  <a:pt x="39" y="51"/>
                </a:cubicBezTo>
                <a:cubicBezTo>
                  <a:pt x="39" y="46"/>
                  <a:pt x="39" y="46"/>
                  <a:pt x="39" y="46"/>
                </a:cubicBezTo>
                <a:cubicBezTo>
                  <a:pt x="39" y="44"/>
                  <a:pt x="40" y="43"/>
                  <a:pt x="41" y="43"/>
                </a:cubicBezTo>
                <a:cubicBezTo>
                  <a:pt x="43" y="43"/>
                  <a:pt x="43" y="43"/>
                  <a:pt x="43" y="43"/>
                </a:cubicBezTo>
                <a:cubicBezTo>
                  <a:pt x="49" y="43"/>
                  <a:pt x="53" y="39"/>
                  <a:pt x="53" y="34"/>
                </a:cubicBezTo>
                <a:cubicBezTo>
                  <a:pt x="53" y="32"/>
                  <a:pt x="53" y="32"/>
                  <a:pt x="53" y="32"/>
                </a:cubicBezTo>
                <a:cubicBezTo>
                  <a:pt x="53" y="30"/>
                  <a:pt x="52" y="29"/>
                  <a:pt x="50" y="29"/>
                </a:cubicBezTo>
                <a:cubicBezTo>
                  <a:pt x="41" y="29"/>
                  <a:pt x="41" y="29"/>
                  <a:pt x="41" y="29"/>
                </a:cubicBezTo>
                <a:cubicBezTo>
                  <a:pt x="37" y="29"/>
                  <a:pt x="34" y="25"/>
                  <a:pt x="34" y="21"/>
                </a:cubicBezTo>
                <a:cubicBezTo>
                  <a:pt x="34" y="7"/>
                  <a:pt x="34" y="7"/>
                  <a:pt x="34" y="7"/>
                </a:cubicBezTo>
                <a:cubicBezTo>
                  <a:pt x="34" y="3"/>
                  <a:pt x="37" y="0"/>
                  <a:pt x="41" y="0"/>
                </a:cubicBezTo>
                <a:cubicBezTo>
                  <a:pt x="56" y="0"/>
                  <a:pt x="56" y="0"/>
                  <a:pt x="56" y="0"/>
                </a:cubicBezTo>
                <a:cubicBezTo>
                  <a:pt x="60" y="0"/>
                  <a:pt x="63" y="3"/>
                  <a:pt x="63" y="7"/>
                </a:cubicBezTo>
                <a:lnTo>
                  <a:pt x="63" y="34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xtLst/>
        </p:spPr>
        <p:txBody>
          <a:bodyPr/>
          <a:lstStyle/>
          <a:p>
            <a:endParaRPr lang="th-TH" sz="815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0695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5513"/>
            <a:ext cx="12192000" cy="33680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26067" y="2272289"/>
            <a:ext cx="214193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4400" dirty="0" smtClean="0">
                <a:latin typeface="Lalezar" panose="00000500000000000000" pitchFamily="50" charset="-78"/>
                <a:cs typeface="B Titr" panose="00000700000000000000" pitchFamily="2" charset="-78"/>
              </a:rPr>
              <a:t>بخش دوم</a:t>
            </a:r>
            <a:endParaRPr lang="fa-IR" sz="4400" dirty="0">
              <a:latin typeface="Lalezar" panose="00000500000000000000" pitchFamily="50" charset="-78"/>
              <a:cs typeface="B Titr" panose="000007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53304" y="3191140"/>
            <a:ext cx="414889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5400" dirty="0" smtClean="0">
                <a:solidFill>
                  <a:srgbClr val="C00000"/>
                </a:solidFill>
                <a:cs typeface="B Titr" panose="00000700000000000000" pitchFamily="2" charset="-78"/>
              </a:rPr>
              <a:t>چه اتفاقی افتاد؟</a:t>
            </a:r>
            <a:endParaRPr lang="fa-IR" sz="5400" dirty="0">
              <a:solidFill>
                <a:srgbClr val="C00000"/>
              </a:solidFill>
              <a:cs typeface="B Titr" panose="000007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8" t="51108" r="45565" b="31150"/>
          <a:stretch/>
        </p:blipFill>
        <p:spPr>
          <a:xfrm rot="1918127">
            <a:off x="3485541" y="3342514"/>
            <a:ext cx="754743" cy="6386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8" t="51108" r="45565" b="31150"/>
          <a:stretch/>
        </p:blipFill>
        <p:spPr>
          <a:xfrm rot="19681873" flipH="1">
            <a:off x="8271488" y="3342514"/>
            <a:ext cx="754743" cy="63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65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99980" y="4517165"/>
            <a:ext cx="10001369" cy="923330"/>
            <a:chOff x="1915588" y="1351979"/>
            <a:chExt cx="10001369" cy="92333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74071ED-0892-43E7-8917-F74835FD9C50}"/>
                </a:ext>
              </a:extLst>
            </p:cNvPr>
            <p:cNvSpPr txBox="1"/>
            <p:nvPr/>
          </p:nvSpPr>
          <p:spPr>
            <a:xfrm>
              <a:off x="1915588" y="1351979"/>
              <a:ext cx="10001369" cy="923330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fa-IR" sz="5400" b="1" dirty="0" smtClean="0">
                  <a:ln w="15875">
                    <a:noFill/>
                  </a:ln>
                  <a:solidFill>
                    <a:srgbClr val="C00000"/>
                  </a:solidFill>
                  <a:effectLst>
                    <a:glow rad="63500">
                      <a:schemeClr val="bg1"/>
                    </a:glow>
                    <a:outerShdw blurRad="25400" algn="ctr" rotWithShape="0">
                      <a:prstClr val="black"/>
                    </a:outerShdw>
                  </a:effectLst>
                  <a:cs typeface="B Titr" panose="00000700000000000000" pitchFamily="2" charset="-78"/>
                </a:rPr>
                <a:t>چگونه پوشش را از زنان غرب گرفتند؟</a:t>
              </a:r>
              <a:endParaRPr lang="en-US" sz="5400" b="1" dirty="0">
                <a:ln w="15875">
                  <a:noFill/>
                </a:ln>
                <a:solidFill>
                  <a:srgbClr val="C00000"/>
                </a:solidFill>
                <a:effectLst>
                  <a:glow rad="63500">
                    <a:schemeClr val="bg1"/>
                  </a:glow>
                  <a:outerShdw blurRad="25400" algn="ctr" rotWithShape="0">
                    <a:prstClr val="black"/>
                  </a:outerShdw>
                </a:effectLst>
                <a:cs typeface="B Titr" panose="00000700000000000000" pitchFamily="2" charset="-78"/>
              </a:endParaRPr>
            </a:p>
          </p:txBody>
        </p:sp>
        <p:sp>
          <p:nvSpPr>
            <p:cNvPr id="9" name="Freeform 98"/>
            <p:cNvSpPr>
              <a:spLocks noEditPoints="1"/>
            </p:cNvSpPr>
            <p:nvPr/>
          </p:nvSpPr>
          <p:spPr bwMode="auto">
            <a:xfrm>
              <a:off x="11361504" y="1422385"/>
              <a:ext cx="255143" cy="215745"/>
            </a:xfrm>
            <a:custGeom>
              <a:avLst/>
              <a:gdLst>
                <a:gd name="T0" fmla="*/ 2147483646 w 63"/>
                <a:gd name="T1" fmla="*/ 2147483646 h 53"/>
                <a:gd name="T2" fmla="*/ 2147483646 w 63"/>
                <a:gd name="T3" fmla="*/ 2147483646 h 53"/>
                <a:gd name="T4" fmla="*/ 2147483646 w 63"/>
                <a:gd name="T5" fmla="*/ 2147483646 h 53"/>
                <a:gd name="T6" fmla="*/ 2147483646 w 63"/>
                <a:gd name="T7" fmla="*/ 2147483646 h 53"/>
                <a:gd name="T8" fmla="*/ 2147483646 w 63"/>
                <a:gd name="T9" fmla="*/ 2147483646 h 53"/>
                <a:gd name="T10" fmla="*/ 2147483646 w 63"/>
                <a:gd name="T11" fmla="*/ 2147483646 h 53"/>
                <a:gd name="T12" fmla="*/ 2147483646 w 63"/>
                <a:gd name="T13" fmla="*/ 2147483646 h 53"/>
                <a:gd name="T14" fmla="*/ 2147483646 w 63"/>
                <a:gd name="T15" fmla="*/ 2147483646 h 53"/>
                <a:gd name="T16" fmla="*/ 2147483646 w 63"/>
                <a:gd name="T17" fmla="*/ 2147483646 h 53"/>
                <a:gd name="T18" fmla="*/ 2147483646 w 63"/>
                <a:gd name="T19" fmla="*/ 2147483646 h 53"/>
                <a:gd name="T20" fmla="*/ 2147483646 w 63"/>
                <a:gd name="T21" fmla="*/ 2147483646 h 53"/>
                <a:gd name="T22" fmla="*/ 0 w 63"/>
                <a:gd name="T23" fmla="*/ 2147483646 h 53"/>
                <a:gd name="T24" fmla="*/ 0 w 63"/>
                <a:gd name="T25" fmla="*/ 2147483646 h 53"/>
                <a:gd name="T26" fmla="*/ 2147483646 w 63"/>
                <a:gd name="T27" fmla="*/ 0 h 53"/>
                <a:gd name="T28" fmla="*/ 2147483646 w 63"/>
                <a:gd name="T29" fmla="*/ 0 h 53"/>
                <a:gd name="T30" fmla="*/ 2147483646 w 63"/>
                <a:gd name="T31" fmla="*/ 2147483646 h 53"/>
                <a:gd name="T32" fmla="*/ 2147483646 w 63"/>
                <a:gd name="T33" fmla="*/ 2147483646 h 53"/>
                <a:gd name="T34" fmla="*/ 2147483646 w 63"/>
                <a:gd name="T35" fmla="*/ 2147483646 h 53"/>
                <a:gd name="T36" fmla="*/ 2147483646 w 63"/>
                <a:gd name="T37" fmla="*/ 2147483646 h 53"/>
                <a:gd name="T38" fmla="*/ 2147483646 w 63"/>
                <a:gd name="T39" fmla="*/ 2147483646 h 53"/>
                <a:gd name="T40" fmla="*/ 2147483646 w 63"/>
                <a:gd name="T41" fmla="*/ 2147483646 h 53"/>
                <a:gd name="T42" fmla="*/ 2147483646 w 63"/>
                <a:gd name="T43" fmla="*/ 2147483646 h 53"/>
                <a:gd name="T44" fmla="*/ 2147483646 w 63"/>
                <a:gd name="T45" fmla="*/ 2147483646 h 53"/>
                <a:gd name="T46" fmla="*/ 2147483646 w 63"/>
                <a:gd name="T47" fmla="*/ 2147483646 h 53"/>
                <a:gd name="T48" fmla="*/ 2147483646 w 63"/>
                <a:gd name="T49" fmla="*/ 2147483646 h 53"/>
                <a:gd name="T50" fmla="*/ 2147483646 w 63"/>
                <a:gd name="T51" fmla="*/ 2147483646 h 53"/>
                <a:gd name="T52" fmla="*/ 2147483646 w 63"/>
                <a:gd name="T53" fmla="*/ 2147483646 h 53"/>
                <a:gd name="T54" fmla="*/ 2147483646 w 63"/>
                <a:gd name="T55" fmla="*/ 2147483646 h 53"/>
                <a:gd name="T56" fmla="*/ 2147483646 w 63"/>
                <a:gd name="T57" fmla="*/ 2147483646 h 53"/>
                <a:gd name="T58" fmla="*/ 2147483646 w 63"/>
                <a:gd name="T59" fmla="*/ 2147483646 h 53"/>
                <a:gd name="T60" fmla="*/ 2147483646 w 63"/>
                <a:gd name="T61" fmla="*/ 0 h 53"/>
                <a:gd name="T62" fmla="*/ 2147483646 w 63"/>
                <a:gd name="T63" fmla="*/ 0 h 53"/>
                <a:gd name="T64" fmla="*/ 2147483646 w 63"/>
                <a:gd name="T65" fmla="*/ 2147483646 h 53"/>
                <a:gd name="T66" fmla="*/ 2147483646 w 63"/>
                <a:gd name="T67" fmla="*/ 2147483646 h 5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3" h="53">
                  <a:moveTo>
                    <a:pt x="29" y="34"/>
                  </a:moveTo>
                  <a:cubicBezTo>
                    <a:pt x="29" y="44"/>
                    <a:pt x="20" y="53"/>
                    <a:pt x="9" y="53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6" y="53"/>
                    <a:pt x="5" y="52"/>
                    <a:pt x="5" y="51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44"/>
                    <a:pt x="6" y="43"/>
                    <a:pt x="7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5" y="43"/>
                    <a:pt x="19" y="39"/>
                    <a:pt x="19" y="34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9" y="30"/>
                    <a:pt x="18" y="29"/>
                    <a:pt x="16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3" y="29"/>
                    <a:pt x="0" y="25"/>
                    <a:pt x="0" y="2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6" y="0"/>
                    <a:pt x="29" y="3"/>
                    <a:pt x="29" y="7"/>
                  </a:cubicBezTo>
                  <a:lnTo>
                    <a:pt x="29" y="34"/>
                  </a:lnTo>
                  <a:close/>
                  <a:moveTo>
                    <a:pt x="63" y="34"/>
                  </a:moveTo>
                  <a:cubicBezTo>
                    <a:pt x="63" y="44"/>
                    <a:pt x="54" y="53"/>
                    <a:pt x="43" y="53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40" y="53"/>
                    <a:pt x="39" y="52"/>
                    <a:pt x="39" y="51"/>
                  </a:cubicBezTo>
                  <a:cubicBezTo>
                    <a:pt x="39" y="46"/>
                    <a:pt x="39" y="46"/>
                    <a:pt x="39" y="46"/>
                  </a:cubicBezTo>
                  <a:cubicBezTo>
                    <a:pt x="39" y="44"/>
                    <a:pt x="40" y="43"/>
                    <a:pt x="41" y="43"/>
                  </a:cubicBezTo>
                  <a:cubicBezTo>
                    <a:pt x="43" y="43"/>
                    <a:pt x="43" y="43"/>
                    <a:pt x="43" y="43"/>
                  </a:cubicBezTo>
                  <a:cubicBezTo>
                    <a:pt x="49" y="43"/>
                    <a:pt x="53" y="39"/>
                    <a:pt x="53" y="34"/>
                  </a:cubicBezTo>
                  <a:cubicBezTo>
                    <a:pt x="53" y="32"/>
                    <a:pt x="53" y="32"/>
                    <a:pt x="53" y="32"/>
                  </a:cubicBezTo>
                  <a:cubicBezTo>
                    <a:pt x="53" y="30"/>
                    <a:pt x="52" y="29"/>
                    <a:pt x="50" y="29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37" y="29"/>
                    <a:pt x="34" y="25"/>
                    <a:pt x="34" y="21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3"/>
                    <a:pt x="37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60" y="0"/>
                    <a:pt x="63" y="3"/>
                    <a:pt x="63" y="7"/>
                  </a:cubicBezTo>
                  <a:lnTo>
                    <a:pt x="63" y="34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/>
          </p:spPr>
          <p:txBody>
            <a:bodyPr/>
            <a:lstStyle/>
            <a:p>
              <a:endParaRPr lang="th-TH" sz="815">
                <a:solidFill>
                  <a:srgbClr val="C00000"/>
                </a:solidFill>
              </a:endParaRPr>
            </a:p>
          </p:txBody>
        </p:sp>
        <p:sp>
          <p:nvSpPr>
            <p:cNvPr id="10" name="Freeform 98"/>
            <p:cNvSpPr>
              <a:spLocks noEditPoints="1"/>
            </p:cNvSpPr>
            <p:nvPr/>
          </p:nvSpPr>
          <p:spPr bwMode="auto">
            <a:xfrm rot="10800000">
              <a:off x="2084034" y="1759552"/>
              <a:ext cx="255143" cy="215745"/>
            </a:xfrm>
            <a:custGeom>
              <a:avLst/>
              <a:gdLst>
                <a:gd name="T0" fmla="*/ 2147483646 w 63"/>
                <a:gd name="T1" fmla="*/ 2147483646 h 53"/>
                <a:gd name="T2" fmla="*/ 2147483646 w 63"/>
                <a:gd name="T3" fmla="*/ 2147483646 h 53"/>
                <a:gd name="T4" fmla="*/ 2147483646 w 63"/>
                <a:gd name="T5" fmla="*/ 2147483646 h 53"/>
                <a:gd name="T6" fmla="*/ 2147483646 w 63"/>
                <a:gd name="T7" fmla="*/ 2147483646 h 53"/>
                <a:gd name="T8" fmla="*/ 2147483646 w 63"/>
                <a:gd name="T9" fmla="*/ 2147483646 h 53"/>
                <a:gd name="T10" fmla="*/ 2147483646 w 63"/>
                <a:gd name="T11" fmla="*/ 2147483646 h 53"/>
                <a:gd name="T12" fmla="*/ 2147483646 w 63"/>
                <a:gd name="T13" fmla="*/ 2147483646 h 53"/>
                <a:gd name="T14" fmla="*/ 2147483646 w 63"/>
                <a:gd name="T15" fmla="*/ 2147483646 h 53"/>
                <a:gd name="T16" fmla="*/ 2147483646 w 63"/>
                <a:gd name="T17" fmla="*/ 2147483646 h 53"/>
                <a:gd name="T18" fmla="*/ 2147483646 w 63"/>
                <a:gd name="T19" fmla="*/ 2147483646 h 53"/>
                <a:gd name="T20" fmla="*/ 2147483646 w 63"/>
                <a:gd name="T21" fmla="*/ 2147483646 h 53"/>
                <a:gd name="T22" fmla="*/ 0 w 63"/>
                <a:gd name="T23" fmla="*/ 2147483646 h 53"/>
                <a:gd name="T24" fmla="*/ 0 w 63"/>
                <a:gd name="T25" fmla="*/ 2147483646 h 53"/>
                <a:gd name="T26" fmla="*/ 2147483646 w 63"/>
                <a:gd name="T27" fmla="*/ 0 h 53"/>
                <a:gd name="T28" fmla="*/ 2147483646 w 63"/>
                <a:gd name="T29" fmla="*/ 0 h 53"/>
                <a:gd name="T30" fmla="*/ 2147483646 w 63"/>
                <a:gd name="T31" fmla="*/ 2147483646 h 53"/>
                <a:gd name="T32" fmla="*/ 2147483646 w 63"/>
                <a:gd name="T33" fmla="*/ 2147483646 h 53"/>
                <a:gd name="T34" fmla="*/ 2147483646 w 63"/>
                <a:gd name="T35" fmla="*/ 2147483646 h 53"/>
                <a:gd name="T36" fmla="*/ 2147483646 w 63"/>
                <a:gd name="T37" fmla="*/ 2147483646 h 53"/>
                <a:gd name="T38" fmla="*/ 2147483646 w 63"/>
                <a:gd name="T39" fmla="*/ 2147483646 h 53"/>
                <a:gd name="T40" fmla="*/ 2147483646 w 63"/>
                <a:gd name="T41" fmla="*/ 2147483646 h 53"/>
                <a:gd name="T42" fmla="*/ 2147483646 w 63"/>
                <a:gd name="T43" fmla="*/ 2147483646 h 53"/>
                <a:gd name="T44" fmla="*/ 2147483646 w 63"/>
                <a:gd name="T45" fmla="*/ 2147483646 h 53"/>
                <a:gd name="T46" fmla="*/ 2147483646 w 63"/>
                <a:gd name="T47" fmla="*/ 2147483646 h 53"/>
                <a:gd name="T48" fmla="*/ 2147483646 w 63"/>
                <a:gd name="T49" fmla="*/ 2147483646 h 53"/>
                <a:gd name="T50" fmla="*/ 2147483646 w 63"/>
                <a:gd name="T51" fmla="*/ 2147483646 h 53"/>
                <a:gd name="T52" fmla="*/ 2147483646 w 63"/>
                <a:gd name="T53" fmla="*/ 2147483646 h 53"/>
                <a:gd name="T54" fmla="*/ 2147483646 w 63"/>
                <a:gd name="T55" fmla="*/ 2147483646 h 53"/>
                <a:gd name="T56" fmla="*/ 2147483646 w 63"/>
                <a:gd name="T57" fmla="*/ 2147483646 h 53"/>
                <a:gd name="T58" fmla="*/ 2147483646 w 63"/>
                <a:gd name="T59" fmla="*/ 2147483646 h 53"/>
                <a:gd name="T60" fmla="*/ 2147483646 w 63"/>
                <a:gd name="T61" fmla="*/ 0 h 53"/>
                <a:gd name="T62" fmla="*/ 2147483646 w 63"/>
                <a:gd name="T63" fmla="*/ 0 h 53"/>
                <a:gd name="T64" fmla="*/ 2147483646 w 63"/>
                <a:gd name="T65" fmla="*/ 2147483646 h 53"/>
                <a:gd name="T66" fmla="*/ 2147483646 w 63"/>
                <a:gd name="T67" fmla="*/ 2147483646 h 5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3" h="53">
                  <a:moveTo>
                    <a:pt x="29" y="34"/>
                  </a:moveTo>
                  <a:cubicBezTo>
                    <a:pt x="29" y="44"/>
                    <a:pt x="20" y="53"/>
                    <a:pt x="9" y="53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6" y="53"/>
                    <a:pt x="5" y="52"/>
                    <a:pt x="5" y="51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44"/>
                    <a:pt x="6" y="43"/>
                    <a:pt x="7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5" y="43"/>
                    <a:pt x="19" y="39"/>
                    <a:pt x="19" y="34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9" y="30"/>
                    <a:pt x="18" y="29"/>
                    <a:pt x="16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3" y="29"/>
                    <a:pt x="0" y="25"/>
                    <a:pt x="0" y="2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6" y="0"/>
                    <a:pt x="29" y="3"/>
                    <a:pt x="29" y="7"/>
                  </a:cubicBezTo>
                  <a:lnTo>
                    <a:pt x="29" y="34"/>
                  </a:lnTo>
                  <a:close/>
                  <a:moveTo>
                    <a:pt x="63" y="34"/>
                  </a:moveTo>
                  <a:cubicBezTo>
                    <a:pt x="63" y="44"/>
                    <a:pt x="54" y="53"/>
                    <a:pt x="43" y="53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40" y="53"/>
                    <a:pt x="39" y="52"/>
                    <a:pt x="39" y="51"/>
                  </a:cubicBezTo>
                  <a:cubicBezTo>
                    <a:pt x="39" y="46"/>
                    <a:pt x="39" y="46"/>
                    <a:pt x="39" y="46"/>
                  </a:cubicBezTo>
                  <a:cubicBezTo>
                    <a:pt x="39" y="44"/>
                    <a:pt x="40" y="43"/>
                    <a:pt x="41" y="43"/>
                  </a:cubicBezTo>
                  <a:cubicBezTo>
                    <a:pt x="43" y="43"/>
                    <a:pt x="43" y="43"/>
                    <a:pt x="43" y="43"/>
                  </a:cubicBezTo>
                  <a:cubicBezTo>
                    <a:pt x="49" y="43"/>
                    <a:pt x="53" y="39"/>
                    <a:pt x="53" y="34"/>
                  </a:cubicBezTo>
                  <a:cubicBezTo>
                    <a:pt x="53" y="32"/>
                    <a:pt x="53" y="32"/>
                    <a:pt x="53" y="32"/>
                  </a:cubicBezTo>
                  <a:cubicBezTo>
                    <a:pt x="53" y="30"/>
                    <a:pt x="52" y="29"/>
                    <a:pt x="50" y="29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37" y="29"/>
                    <a:pt x="34" y="25"/>
                    <a:pt x="34" y="21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3"/>
                    <a:pt x="37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60" y="0"/>
                    <a:pt x="63" y="3"/>
                    <a:pt x="63" y="7"/>
                  </a:cubicBezTo>
                  <a:lnTo>
                    <a:pt x="63" y="34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/>
          </p:spPr>
          <p:txBody>
            <a:bodyPr/>
            <a:lstStyle/>
            <a:p>
              <a:endParaRPr lang="th-TH" sz="815">
                <a:solidFill>
                  <a:srgbClr val="C00000"/>
                </a:solidFill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6197468" y="3957478"/>
            <a:ext cx="4048428" cy="552011"/>
          </a:xfrm>
          <a:prstGeom prst="rect">
            <a:avLst/>
          </a:prstGeom>
          <a:effectLst>
            <a:glow rad="355600">
              <a:srgbClr val="00B0F0"/>
            </a:glow>
          </a:effectLst>
        </p:spPr>
        <p:txBody>
          <a:bodyPr wrap="square">
            <a:spAutoFit/>
          </a:bodyPr>
          <a:lstStyle/>
          <a:p>
            <a:pPr algn="ctr" rtl="1"/>
            <a:r>
              <a:rPr lang="fa-IR" sz="2987" dirty="0" smtClean="0">
                <a:latin typeface="Lalezar" panose="00000500000000000000" pitchFamily="50" charset="-78"/>
                <a:cs typeface="B Titr" panose="00000700000000000000" pitchFamily="2" charset="-78"/>
              </a:rPr>
              <a:t>پس چه شد و چه گذشت؟؟؟</a:t>
            </a:r>
            <a:endParaRPr lang="fa-IR" sz="2987" dirty="0">
              <a:latin typeface="Lalezar" panose="00000500000000000000" pitchFamily="50" charset="-78"/>
              <a:cs typeface="B Titr" panose="00000700000000000000" pitchFamily="2" charset="-7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68426" y="5583266"/>
            <a:ext cx="5329328" cy="552011"/>
          </a:xfrm>
          <a:prstGeom prst="rect">
            <a:avLst/>
          </a:prstGeom>
          <a:effectLst>
            <a:glow rad="355600">
              <a:srgbClr val="00B0F0"/>
            </a:glow>
          </a:effectLst>
        </p:spPr>
        <p:txBody>
          <a:bodyPr wrap="square">
            <a:spAutoFit/>
          </a:bodyPr>
          <a:lstStyle/>
          <a:p>
            <a:pPr algn="ctr" rtl="1"/>
            <a:r>
              <a:rPr lang="fa-IR" sz="2987" dirty="0" smtClean="0">
                <a:latin typeface="Lalezar" panose="00000500000000000000" pitchFamily="50" charset="-78"/>
                <a:cs typeface="B Titr" panose="00000700000000000000" pitchFamily="2" charset="-78"/>
              </a:rPr>
              <a:t>سیر تصویری این ماجرا را ببینید</a:t>
            </a:r>
            <a:endParaRPr lang="fa-IR" sz="2987" dirty="0">
              <a:latin typeface="Lalezar" panose="00000500000000000000" pitchFamily="50" charset="-78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2098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97"/>
          <a:stretch/>
        </p:blipFill>
        <p:spPr>
          <a:xfrm>
            <a:off x="1167300" y="0"/>
            <a:ext cx="9857400" cy="689451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8295416" y="854249"/>
            <a:ext cx="268821" cy="673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1155"/>
          </a:p>
        </p:txBody>
      </p:sp>
      <p:sp>
        <p:nvSpPr>
          <p:cNvPr id="35" name="Rectangle 34"/>
          <p:cNvSpPr/>
          <p:nvPr/>
        </p:nvSpPr>
        <p:spPr>
          <a:xfrm>
            <a:off x="4908787" y="771448"/>
            <a:ext cx="268821" cy="673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1155"/>
          </a:p>
        </p:txBody>
      </p:sp>
      <p:sp>
        <p:nvSpPr>
          <p:cNvPr id="37" name="Rectangle 36"/>
          <p:cNvSpPr/>
          <p:nvPr/>
        </p:nvSpPr>
        <p:spPr>
          <a:xfrm>
            <a:off x="10049006" y="854250"/>
            <a:ext cx="268821" cy="673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1155"/>
          </a:p>
        </p:txBody>
      </p:sp>
      <p:sp>
        <p:nvSpPr>
          <p:cNvPr id="38" name="Rectangle 37"/>
          <p:cNvSpPr/>
          <p:nvPr/>
        </p:nvSpPr>
        <p:spPr>
          <a:xfrm>
            <a:off x="3379132" y="4203043"/>
            <a:ext cx="268821" cy="673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1155"/>
          </a:p>
        </p:txBody>
      </p:sp>
      <p:sp>
        <p:nvSpPr>
          <p:cNvPr id="39" name="Rectangle 38"/>
          <p:cNvSpPr/>
          <p:nvPr/>
        </p:nvSpPr>
        <p:spPr>
          <a:xfrm>
            <a:off x="4847827" y="4182585"/>
            <a:ext cx="268821" cy="673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1155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4071ED-0892-43E7-8917-F74835FD9C50}"/>
              </a:ext>
            </a:extLst>
          </p:cNvPr>
          <p:cNvSpPr txBox="1"/>
          <p:nvPr/>
        </p:nvSpPr>
        <p:spPr>
          <a:xfrm>
            <a:off x="1440197" y="4788000"/>
            <a:ext cx="10040744" cy="92333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a-IR" sz="5400" b="1" dirty="0" smtClean="0">
                <a:ln w="15875">
                  <a:noFill/>
                </a:ln>
                <a:solidFill>
                  <a:srgbClr val="1E1F19"/>
                </a:solidFill>
                <a:effectLst>
                  <a:glow rad="63500">
                    <a:schemeClr val="bg1"/>
                  </a:glow>
                  <a:outerShdw blurRad="25400" algn="ctr" rotWithShape="0">
                    <a:prstClr val="black"/>
                  </a:outerShdw>
                </a:effectLst>
                <a:cs typeface="B Titr" panose="00000700000000000000" pitchFamily="2" charset="-78"/>
              </a:rPr>
              <a:t>مدل لباس از سال 1700-1738</a:t>
            </a:r>
            <a:endParaRPr lang="en-US" sz="5400" b="1" dirty="0">
              <a:ln w="15875">
                <a:noFill/>
              </a:ln>
              <a:solidFill>
                <a:srgbClr val="1E1F19"/>
              </a:solidFill>
              <a:effectLst>
                <a:glow rad="63500">
                  <a:schemeClr val="bg1"/>
                </a:glow>
                <a:outerShdw blurRad="25400" algn="ctr" rotWithShape="0">
                  <a:prstClr val="black"/>
                </a:outerShdw>
              </a:effectLst>
              <a:cs typeface="B Titr" panose="00000700000000000000" pitchFamily="2" charset="-78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47"/>
          <a:stretch/>
        </p:blipFill>
        <p:spPr>
          <a:xfrm flipH="1">
            <a:off x="-38100" y="0"/>
            <a:ext cx="1934538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65"/>
          <a:stretch/>
        </p:blipFill>
        <p:spPr>
          <a:xfrm>
            <a:off x="10244376" y="-794"/>
            <a:ext cx="19781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89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194812" y="0"/>
            <a:ext cx="10038626" cy="6884663"/>
            <a:chOff x="-363684" y="-1"/>
            <a:chExt cx="15589885" cy="1069181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785"/>
            <a:stretch/>
          </p:blipFill>
          <p:spPr>
            <a:xfrm>
              <a:off x="-363684" y="-1"/>
              <a:ext cx="15589885" cy="10691813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3295339" y="6748278"/>
              <a:ext cx="432000" cy="18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9" name="Rectangle 8"/>
            <p:cNvSpPr/>
            <p:nvPr/>
          </p:nvSpPr>
          <p:spPr>
            <a:xfrm>
              <a:off x="9675838" y="6691556"/>
              <a:ext cx="611161" cy="2367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3601700" y="1311264"/>
              <a:ext cx="787399" cy="3524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0071100" y="1260464"/>
              <a:ext cx="787399" cy="2254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350000" y="1198546"/>
              <a:ext cx="787399" cy="2254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915999" y="1185846"/>
              <a:ext cx="787399" cy="2254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055449" y="1163610"/>
              <a:ext cx="787399" cy="28735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786547" y="1085828"/>
              <a:ext cx="787399" cy="32545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20775" y="1220782"/>
              <a:ext cx="432766" cy="26511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74071ED-0892-43E7-8917-F74835FD9C50}"/>
              </a:ext>
            </a:extLst>
          </p:cNvPr>
          <p:cNvSpPr txBox="1"/>
          <p:nvPr/>
        </p:nvSpPr>
        <p:spPr>
          <a:xfrm>
            <a:off x="1440000" y="4803769"/>
            <a:ext cx="10040744" cy="92333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a-IR" sz="5400" b="1" dirty="0" smtClean="0">
                <a:ln w="15875">
                  <a:noFill/>
                </a:ln>
                <a:solidFill>
                  <a:srgbClr val="1E1F19"/>
                </a:solidFill>
                <a:effectLst>
                  <a:glow rad="63500">
                    <a:schemeClr val="bg1"/>
                  </a:glow>
                  <a:outerShdw blurRad="25400" algn="ctr" rotWithShape="0">
                    <a:prstClr val="black"/>
                  </a:outerShdw>
                </a:effectLst>
                <a:cs typeface="B Titr" panose="00000700000000000000" pitchFamily="2" charset="-78"/>
              </a:rPr>
              <a:t>مدل لباس از سال 1801-1830</a:t>
            </a:r>
            <a:endParaRPr lang="en-US" sz="5400" b="1" dirty="0">
              <a:ln w="15875">
                <a:noFill/>
              </a:ln>
              <a:solidFill>
                <a:srgbClr val="1E1F19"/>
              </a:solidFill>
              <a:effectLst>
                <a:glow rad="63500">
                  <a:schemeClr val="bg1"/>
                </a:glow>
                <a:outerShdw blurRad="25400" algn="ctr" rotWithShape="0">
                  <a:prstClr val="black"/>
                </a:outerShdw>
              </a:effectLst>
              <a:cs typeface="B Titr" panose="00000700000000000000" pitchFamily="2" charset="-78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47"/>
          <a:stretch/>
        </p:blipFill>
        <p:spPr>
          <a:xfrm flipH="1">
            <a:off x="-38100" y="0"/>
            <a:ext cx="1934538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65"/>
          <a:stretch/>
        </p:blipFill>
        <p:spPr>
          <a:xfrm>
            <a:off x="10244376" y="-794"/>
            <a:ext cx="19781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45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1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3038</TotalTime>
  <Words>652</Words>
  <Application>Microsoft Office PowerPoint</Application>
  <PresentationFormat>Widescreen</PresentationFormat>
  <Paragraphs>69</Paragraphs>
  <Slides>30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IRANSans Medium</vt:lpstr>
      <vt:lpstr>Lalezar</vt:lpstr>
      <vt:lpstr>Times New Roman</vt:lpstr>
      <vt:lpstr>Cordia New</vt:lpstr>
      <vt:lpstr>Aviny</vt:lpstr>
      <vt:lpstr>B Titr</vt:lpstr>
      <vt:lpstr>Calibri</vt:lpstr>
      <vt:lpstr>Arial</vt:lpstr>
      <vt:lpstr>Calibri Light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صادق مولایی</dc:creator>
  <cp:lastModifiedBy>صادق مولایی</cp:lastModifiedBy>
  <cp:revision>462</cp:revision>
  <dcterms:created xsi:type="dcterms:W3CDTF">2023-06-16T07:24:08Z</dcterms:created>
  <dcterms:modified xsi:type="dcterms:W3CDTF">2023-07-23T14:44:50Z</dcterms:modified>
</cp:coreProperties>
</file>